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sldIdLst>
    <p:sldId id="256" r:id="rId5"/>
    <p:sldId id="338" r:id="rId6"/>
    <p:sldId id="336" r:id="rId7"/>
    <p:sldId id="257" r:id="rId8"/>
    <p:sldId id="320" r:id="rId9"/>
    <p:sldId id="321" r:id="rId10"/>
    <p:sldId id="322" r:id="rId11"/>
    <p:sldId id="323" r:id="rId12"/>
    <p:sldId id="324" r:id="rId13"/>
    <p:sldId id="325" r:id="rId14"/>
    <p:sldId id="326" r:id="rId15"/>
    <p:sldId id="327" r:id="rId16"/>
    <p:sldId id="328" r:id="rId17"/>
    <p:sldId id="329" r:id="rId18"/>
    <p:sldId id="330" r:id="rId19"/>
    <p:sldId id="331" r:id="rId20"/>
    <p:sldId id="332" r:id="rId21"/>
    <p:sldId id="334" r:id="rId22"/>
    <p:sldId id="335" r:id="rId2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B7AB"/>
    <a:srgbClr val="F8EAA4"/>
    <a:srgbClr val="E1EF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59"/>
    <p:restoredTop sz="81346" autoAdjust="0"/>
  </p:normalViewPr>
  <p:slideViewPr>
    <p:cSldViewPr snapToGrid="0" snapToObjects="1">
      <p:cViewPr varScale="1">
        <p:scale>
          <a:sx n="77" d="100"/>
          <a:sy n="77" d="100"/>
        </p:scale>
        <p:origin x="624"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B5D051-4805-4B45-9CE1-6D28518D3BC7}" type="datetimeFigureOut">
              <a:rPr lang="sv-SE" smtClean="0"/>
              <a:t>2026-01-09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sv-SE"/>
              <a:t>Redigera format för bakgrundstext
Nivå två
Nivå tre
Nivå fyra
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32A920-F4FB-044C-9A21-3F52377A1E7C}" type="slidenum">
              <a:rPr lang="sv-SE" smtClean="0"/>
              <a:t>‹#›</a:t>
            </a:fld>
            <a:endParaRPr lang="sv-SE"/>
          </a:p>
        </p:txBody>
      </p:sp>
    </p:spTree>
    <p:extLst>
      <p:ext uri="{BB962C8B-B14F-4D97-AF65-F5344CB8AC3E}">
        <p14:creationId xmlns:p14="http://schemas.microsoft.com/office/powerpoint/2010/main" val="1060624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det här filmklippet visas några olika glimtar av variationsrika Lidköping. </a:t>
            </a:r>
            <a:r>
              <a:rPr lang="sv-SE" b="0" i="0" dirty="0">
                <a:solidFill>
                  <a:srgbClr val="000000"/>
                </a:solidFill>
                <a:effectLst/>
                <a:latin typeface="Public Sans" pitchFamily="2" charset="0"/>
              </a:rPr>
              <a:t>Här finns vackra historiska miljöer i överflöd, en charmig stadskärna och ett fantastiskt sjöläge vid Vänern. En plats rik på upplevelser helt enkelt.</a:t>
            </a:r>
            <a:endParaRPr lang="sv-SE" dirty="0"/>
          </a:p>
        </p:txBody>
      </p:sp>
      <p:sp>
        <p:nvSpPr>
          <p:cNvPr id="4" name="Platshållare för bildnummer 3"/>
          <p:cNvSpPr>
            <a:spLocks noGrp="1"/>
          </p:cNvSpPr>
          <p:nvPr>
            <p:ph type="sldNum" sz="quarter" idx="5"/>
          </p:nvPr>
        </p:nvSpPr>
        <p:spPr/>
        <p:txBody>
          <a:bodyPr/>
          <a:lstStyle/>
          <a:p>
            <a:fld id="{0FE520CD-92F6-4984-A4A7-CB42D0C9FE92}" type="slidenum">
              <a:rPr lang="sv-SE" smtClean="0"/>
              <a:t>2</a:t>
            </a:fld>
            <a:endParaRPr lang="sv-SE"/>
          </a:p>
        </p:txBody>
      </p:sp>
    </p:spTree>
    <p:extLst>
      <p:ext uri="{BB962C8B-B14F-4D97-AF65-F5344CB8AC3E}">
        <p14:creationId xmlns:p14="http://schemas.microsoft.com/office/powerpoint/2010/main" val="3708230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dirty="0">
                <a:solidFill>
                  <a:srgbClr val="000000"/>
                </a:solidFill>
                <a:effectLst/>
                <a:latin typeface="Calibri" panose="020F0502020204030204" pitchFamily="34" charset="0"/>
              </a:rPr>
              <a:t>Visionen beskrivs som: Vi vill att Lidköping ska uppfattas som en välkomnande kommun, både att besöka, bo och verka i. Vi vill också skapa det hållbara Lidköping.</a:t>
            </a:r>
            <a:r>
              <a:rPr lang="sv-SE" sz="1200" b="0" i="0" dirty="0">
                <a:solidFill>
                  <a:srgbClr val="000000"/>
                </a:solidFill>
                <a:effectLst/>
                <a:latin typeface="Calibri" panose="020F0502020204030204" pitchFamily="34" charset="0"/>
              </a:rPr>
              <a:t>​</a:t>
            </a:r>
            <a:br>
              <a:rPr lang="sv-SE" sz="1200" b="0" i="0" dirty="0">
                <a:solidFill>
                  <a:srgbClr val="000000"/>
                </a:solidFill>
                <a:effectLst/>
                <a:latin typeface="Calibri" panose="020F0502020204030204" pitchFamily="34" charset="0"/>
              </a:rPr>
            </a:br>
            <a:r>
              <a:rPr lang="sv-SE" sz="1200" b="0" i="0" u="none" strike="noStrike" dirty="0">
                <a:solidFill>
                  <a:srgbClr val="000000"/>
                </a:solidFill>
                <a:effectLst/>
                <a:latin typeface="Calibri" panose="020F0502020204030204" pitchFamily="34" charset="0"/>
              </a:rPr>
              <a:t>Därför har Lidköpings kommun beslutat att hållbar utveckling ska prägla all verksamhet</a:t>
            </a:r>
            <a:r>
              <a:rPr lang="sv-SE" sz="1200" b="0" i="0" dirty="0">
                <a:solidFill>
                  <a:srgbClr val="000000"/>
                </a:solidFill>
                <a:effectLst/>
                <a:latin typeface="Calibri" panose="020F0502020204030204" pitchFamily="34" charset="0"/>
              </a:rPr>
              <a:t>​ </a:t>
            </a:r>
            <a:r>
              <a:rPr lang="sv-SE" sz="1200" b="0" i="0" u="none" strike="noStrike" dirty="0">
                <a:solidFill>
                  <a:srgbClr val="000000"/>
                </a:solidFill>
                <a:effectLst/>
                <a:latin typeface="Calibri" panose="020F0502020204030204" pitchFamily="34" charset="0"/>
              </a:rPr>
              <a:t>och långsiktig planering. </a:t>
            </a:r>
            <a:endParaRPr lang="sv-SE" dirty="0"/>
          </a:p>
          <a:p>
            <a:endParaRPr lang="sv-SE" dirty="0"/>
          </a:p>
        </p:txBody>
      </p:sp>
      <p:sp>
        <p:nvSpPr>
          <p:cNvPr id="4" name="Platshållare för bildnummer 3"/>
          <p:cNvSpPr>
            <a:spLocks noGrp="1"/>
          </p:cNvSpPr>
          <p:nvPr>
            <p:ph type="sldNum" sz="quarter" idx="5"/>
          </p:nvPr>
        </p:nvSpPr>
        <p:spPr/>
        <p:txBody>
          <a:bodyPr/>
          <a:lstStyle/>
          <a:p>
            <a:fld id="{A632A920-F4FB-044C-9A21-3F52377A1E7C}" type="slidenum">
              <a:rPr lang="sv-SE" smtClean="0"/>
              <a:t>4</a:t>
            </a:fld>
            <a:endParaRPr lang="sv-SE"/>
          </a:p>
        </p:txBody>
      </p:sp>
    </p:spTree>
    <p:extLst>
      <p:ext uri="{BB962C8B-B14F-4D97-AF65-F5344CB8AC3E}">
        <p14:creationId xmlns:p14="http://schemas.microsoft.com/office/powerpoint/2010/main" val="3222169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en-US" sz="1200" b="0" i="0" u="none" strike="noStrike" dirty="0">
                <a:solidFill>
                  <a:srgbClr val="000000"/>
                </a:solidFill>
                <a:effectLst/>
                <a:latin typeface="Calibri" panose="020F0502020204030204" pitchFamily="34" charset="0"/>
              </a:rPr>
              <a:t>För </a:t>
            </a:r>
            <a:r>
              <a:rPr lang="en-US" sz="1200" b="0" i="0" u="none" strike="noStrike" dirty="0" err="1">
                <a:solidFill>
                  <a:srgbClr val="000000"/>
                </a:solidFill>
                <a:effectLst/>
                <a:latin typeface="Calibri" panose="020F0502020204030204" pitchFamily="34" charset="0"/>
              </a:rPr>
              <a:t>seniorer</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finns</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ett</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tiotal</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träffpunkter</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dit</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alla</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är</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välkomna</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att</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möta</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nya</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och</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gamla</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vänner</a:t>
            </a:r>
            <a:r>
              <a:rPr lang="en-US" sz="1200" b="0" i="0" u="none" strike="noStrike" dirty="0">
                <a:solidFill>
                  <a:srgbClr val="000000"/>
                </a:solidFill>
                <a:effectLst/>
                <a:latin typeface="Calibri" panose="020F0502020204030204" pitchFamily="34" charset="0"/>
              </a:rPr>
              <a:t>. Titta in på </a:t>
            </a:r>
            <a:r>
              <a:rPr lang="en-US" sz="1200" b="0" i="0" u="none" strike="noStrike" dirty="0" err="1">
                <a:solidFill>
                  <a:srgbClr val="000000"/>
                </a:solidFill>
                <a:effectLst/>
                <a:latin typeface="Calibri" panose="020F0502020204030204" pitchFamily="34" charset="0"/>
              </a:rPr>
              <a:t>en</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kopp</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kaffe</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och</a:t>
            </a:r>
            <a:r>
              <a:rPr lang="en-US" sz="1200" b="0" i="0" u="none" strike="noStrike" dirty="0">
                <a:solidFill>
                  <a:srgbClr val="000000"/>
                </a:solidFill>
                <a:effectLst/>
                <a:latin typeface="Calibri" panose="020F0502020204030204" pitchFamily="34" charset="0"/>
              </a:rPr>
              <a:t> prata bort </a:t>
            </a:r>
            <a:r>
              <a:rPr lang="en-US" sz="1200" b="0" i="0" u="none" strike="noStrike" dirty="0" err="1">
                <a:solidFill>
                  <a:srgbClr val="000000"/>
                </a:solidFill>
                <a:effectLst/>
                <a:latin typeface="Calibri" panose="020F0502020204030204" pitchFamily="34" charset="0"/>
              </a:rPr>
              <a:t>en</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stund</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eller</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stäm</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träff</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och</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luncha</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ihop</a:t>
            </a:r>
            <a:r>
              <a:rPr lang="en-US" sz="1200" b="0" i="0" u="none" strike="noStrike" dirty="0">
                <a:solidFill>
                  <a:srgbClr val="000000"/>
                </a:solidFill>
                <a:effectLst/>
                <a:latin typeface="Calibri" panose="020F0502020204030204" pitchFamily="34" charset="0"/>
              </a:rPr>
              <a:t>. </a:t>
            </a:r>
            <a:r>
              <a:rPr lang="en-US" sz="12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200" b="0" i="0" u="none" strike="noStrike" dirty="0">
                <a:solidFill>
                  <a:srgbClr val="000000"/>
                </a:solidFill>
                <a:effectLst/>
                <a:latin typeface="Calibri" panose="020F0502020204030204" pitchFamily="34" charset="0"/>
              </a:rPr>
              <a:t>För den </a:t>
            </a:r>
            <a:r>
              <a:rPr lang="en-US" sz="1200" b="0" i="0" u="none" strike="noStrike" dirty="0" err="1">
                <a:solidFill>
                  <a:srgbClr val="000000"/>
                </a:solidFill>
                <a:effectLst/>
                <a:latin typeface="Calibri" panose="020F0502020204030204" pitchFamily="34" charset="0"/>
              </a:rPr>
              <a:t>som</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hinner</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finns</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en</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mängd</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aktiviteter</a:t>
            </a:r>
            <a:r>
              <a:rPr lang="en-US" sz="1200" b="0" i="0" u="none" strike="noStrike" dirty="0">
                <a:solidFill>
                  <a:srgbClr val="000000"/>
                </a:solidFill>
                <a:effectLst/>
                <a:latin typeface="Calibri" panose="020F0502020204030204" pitchFamily="34" charset="0"/>
              </a:rPr>
              <a:t> av </a:t>
            </a:r>
            <a:r>
              <a:rPr lang="en-US" sz="1200" b="0" i="0" u="none" strike="noStrike" dirty="0" err="1">
                <a:solidFill>
                  <a:srgbClr val="000000"/>
                </a:solidFill>
                <a:effectLst/>
                <a:latin typeface="Calibri" panose="020F0502020204030204" pitchFamily="34" charset="0"/>
              </a:rPr>
              <a:t>allehanda</a:t>
            </a:r>
            <a:r>
              <a:rPr lang="en-US" sz="1200" b="0" i="0" u="none" strike="noStrike" dirty="0">
                <a:solidFill>
                  <a:srgbClr val="000000"/>
                </a:solidFill>
                <a:effectLst/>
                <a:latin typeface="Calibri" panose="020F0502020204030204" pitchFamily="34" charset="0"/>
              </a:rPr>
              <a:t> slag, </a:t>
            </a:r>
            <a:r>
              <a:rPr lang="en-US" sz="1200" b="0" i="0" u="none" strike="noStrike" dirty="0" err="1">
                <a:solidFill>
                  <a:srgbClr val="000000"/>
                </a:solidFill>
                <a:effectLst/>
                <a:latin typeface="Calibri" panose="020F0502020204030204" pitchFamily="34" charset="0"/>
              </a:rPr>
              <a:t>allt</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från</a:t>
            </a:r>
            <a:r>
              <a:rPr lang="en-US" sz="1200" b="0" i="0" u="none" strike="noStrike" dirty="0">
                <a:solidFill>
                  <a:srgbClr val="000000"/>
                </a:solidFill>
                <a:effectLst/>
                <a:latin typeface="Calibri" panose="020F0502020204030204" pitchFamily="34" charset="0"/>
              </a:rPr>
              <a:t> boule till </a:t>
            </a:r>
            <a:r>
              <a:rPr lang="en-US" sz="1200" b="0" i="0" u="none" strike="noStrike" dirty="0" err="1">
                <a:solidFill>
                  <a:srgbClr val="000000"/>
                </a:solidFill>
                <a:effectLst/>
                <a:latin typeface="Calibri" panose="020F0502020204030204" pitchFamily="34" charset="0"/>
              </a:rPr>
              <a:t>datakurser</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och</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gymnastik</a:t>
            </a:r>
            <a:r>
              <a:rPr lang="en-US" sz="1200" b="0" i="0" u="none" strike="noStrike" dirty="0">
                <a:solidFill>
                  <a:srgbClr val="000000"/>
                </a:solidFill>
                <a:effectLst/>
                <a:latin typeface="Calibri" panose="020F0502020204030204" pitchFamily="34" charset="0"/>
              </a:rPr>
              <a:t>. Vi </a:t>
            </a:r>
            <a:r>
              <a:rPr lang="en-US" sz="1200" b="0" i="0" u="none" strike="noStrike" dirty="0" err="1">
                <a:solidFill>
                  <a:srgbClr val="000000"/>
                </a:solidFill>
                <a:effectLst/>
                <a:latin typeface="Calibri" panose="020F0502020204030204" pitchFamily="34" charset="0"/>
              </a:rPr>
              <a:t>vågar</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lova</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att</a:t>
            </a:r>
            <a:r>
              <a:rPr lang="en-US" sz="1200" b="0" i="0" u="none" strike="noStrike" dirty="0">
                <a:solidFill>
                  <a:srgbClr val="000000"/>
                </a:solidFill>
                <a:effectLst/>
                <a:latin typeface="Calibri" panose="020F0502020204030204" pitchFamily="34" charset="0"/>
              </a:rPr>
              <a:t> det </a:t>
            </a:r>
            <a:r>
              <a:rPr lang="en-US" sz="1200" b="0" i="0" u="none" strike="noStrike" dirty="0" err="1">
                <a:solidFill>
                  <a:srgbClr val="000000"/>
                </a:solidFill>
                <a:effectLst/>
                <a:latin typeface="Calibri" panose="020F0502020204030204" pitchFamily="34" charset="0"/>
              </a:rPr>
              <a:t>finns</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något</a:t>
            </a:r>
            <a:r>
              <a:rPr lang="en-US" sz="1200" b="0" i="0" u="none" strike="noStrike" dirty="0">
                <a:solidFill>
                  <a:srgbClr val="000000"/>
                </a:solidFill>
                <a:effectLst/>
                <a:latin typeface="Calibri" panose="020F0502020204030204" pitchFamily="34" charset="0"/>
              </a:rPr>
              <a:t> för </a:t>
            </a:r>
            <a:r>
              <a:rPr lang="en-US" sz="1200" b="0" i="0" u="none" strike="noStrike" dirty="0" err="1">
                <a:solidFill>
                  <a:srgbClr val="000000"/>
                </a:solidFill>
                <a:effectLst/>
                <a:latin typeface="Calibri" panose="020F0502020204030204" pitchFamily="34" charset="0"/>
              </a:rPr>
              <a:t>alla</a:t>
            </a:r>
            <a:r>
              <a:rPr lang="en-US" sz="1200" b="0" i="0" u="none" strike="noStrike"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sv-SE" dirty="0"/>
          </a:p>
        </p:txBody>
      </p:sp>
      <p:sp>
        <p:nvSpPr>
          <p:cNvPr id="4" name="Platshållare för bildnummer 3"/>
          <p:cNvSpPr>
            <a:spLocks noGrp="1"/>
          </p:cNvSpPr>
          <p:nvPr>
            <p:ph type="sldNum" sz="quarter" idx="5"/>
          </p:nvPr>
        </p:nvSpPr>
        <p:spPr/>
        <p:txBody>
          <a:bodyPr/>
          <a:lstStyle/>
          <a:p>
            <a:fld id="{A632A920-F4FB-044C-9A21-3F52377A1E7C}" type="slidenum">
              <a:rPr lang="sv-SE" smtClean="0"/>
              <a:t>8</a:t>
            </a:fld>
            <a:endParaRPr lang="sv-SE"/>
          </a:p>
        </p:txBody>
      </p:sp>
    </p:spTree>
    <p:extLst>
      <p:ext uri="{BB962C8B-B14F-4D97-AF65-F5344CB8AC3E}">
        <p14:creationId xmlns:p14="http://schemas.microsoft.com/office/powerpoint/2010/main" val="636422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sv-SE" sz="1200" b="0" i="0" u="none" strike="noStrike" dirty="0">
                <a:solidFill>
                  <a:srgbClr val="000000"/>
                </a:solidFill>
                <a:effectLst/>
                <a:latin typeface="Calibri" panose="020F0502020204030204" pitchFamily="34" charset="0"/>
              </a:rPr>
              <a:t>Kommunens service håller hög kvalitet och det är god ordning på finanserna.</a:t>
            </a:r>
            <a:r>
              <a:rPr lang="en-US" sz="12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sv-SE" sz="1200" b="0" i="0" u="none" strike="noStrike" dirty="0">
                <a:solidFill>
                  <a:srgbClr val="000000"/>
                </a:solidFill>
                <a:effectLst/>
                <a:latin typeface="Calibri" panose="020F0502020204030204" pitchFamily="34" charset="0"/>
              </a:rPr>
              <a:t>De yngsta kommuninvånarna får enkelt plats i barnomsorgen och vi satsar på en skapande skola där kultur och kreativitet tillåts ta plats. </a:t>
            </a:r>
            <a:r>
              <a:rPr lang="en-US" sz="12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sv-SE" sz="1200" b="0" i="0" u="none" strike="noStrike" dirty="0">
                <a:solidFill>
                  <a:srgbClr val="000000"/>
                </a:solidFill>
                <a:effectLst/>
                <a:latin typeface="Calibri" panose="020F0502020204030204" pitchFamily="34" charset="0"/>
              </a:rPr>
              <a:t>Här finns en populär gymnasieskola, De la </a:t>
            </a:r>
            <a:r>
              <a:rPr lang="sv-SE" sz="1200" b="0" i="0" u="none" strike="noStrike" dirty="0" err="1">
                <a:solidFill>
                  <a:srgbClr val="000000"/>
                </a:solidFill>
                <a:effectLst/>
                <a:latin typeface="Calibri" panose="020F0502020204030204" pitchFamily="34" charset="0"/>
              </a:rPr>
              <a:t>Gardiegymnasiet</a:t>
            </a:r>
            <a:r>
              <a:rPr lang="sv-SE" sz="1200" b="0" i="0" u="none" strike="noStrike" dirty="0">
                <a:solidFill>
                  <a:srgbClr val="000000"/>
                </a:solidFill>
                <a:effectLst/>
                <a:latin typeface="Calibri" panose="020F0502020204030204" pitchFamily="34" charset="0"/>
              </a:rPr>
              <a:t>, med 2000 elever och 18 olika studieprogram. </a:t>
            </a:r>
            <a:r>
              <a:rPr lang="en-US" sz="12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sv-SE" sz="1200" b="0" i="0" u="none" strike="noStrike" dirty="0">
                <a:solidFill>
                  <a:srgbClr val="000000"/>
                </a:solidFill>
                <a:effectLst/>
                <a:latin typeface="Calibri" panose="020F0502020204030204" pitchFamily="34" charset="0"/>
              </a:rPr>
              <a:t>Campus Västra Skaraborg erbjuder studier för både privatpersoner och företag, från grundskolenivå till högskolenivå.</a:t>
            </a:r>
            <a:r>
              <a:rPr lang="en-US" sz="1200" b="0" i="0" dirty="0">
                <a:solidFill>
                  <a:srgbClr val="444444"/>
                </a:solidFill>
                <a:effectLst/>
                <a:latin typeface="Calibri" panose="020F0502020204030204" pitchFamily="34" charset="0"/>
              </a:rPr>
              <a:t>​</a:t>
            </a:r>
            <a:endParaRPr lang="sv-SE" dirty="0"/>
          </a:p>
          <a:p>
            <a:endParaRPr lang="sv-SE" dirty="0"/>
          </a:p>
        </p:txBody>
      </p:sp>
      <p:sp>
        <p:nvSpPr>
          <p:cNvPr id="4" name="Platshållare för bildnummer 3"/>
          <p:cNvSpPr>
            <a:spLocks noGrp="1"/>
          </p:cNvSpPr>
          <p:nvPr>
            <p:ph type="sldNum" sz="quarter" idx="5"/>
          </p:nvPr>
        </p:nvSpPr>
        <p:spPr/>
        <p:txBody>
          <a:bodyPr/>
          <a:lstStyle/>
          <a:p>
            <a:fld id="{A632A920-F4FB-044C-9A21-3F52377A1E7C}" type="slidenum">
              <a:rPr lang="sv-SE" smtClean="0"/>
              <a:t>9</a:t>
            </a:fld>
            <a:endParaRPr lang="sv-SE"/>
          </a:p>
        </p:txBody>
      </p:sp>
    </p:spTree>
    <p:extLst>
      <p:ext uri="{BB962C8B-B14F-4D97-AF65-F5344CB8AC3E}">
        <p14:creationId xmlns:p14="http://schemas.microsoft.com/office/powerpoint/2010/main" val="2980967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sv-SE" sz="1200" b="0" i="0" u="none" strike="noStrike" dirty="0">
                <a:solidFill>
                  <a:srgbClr val="000000"/>
                </a:solidFill>
                <a:effectLst/>
                <a:latin typeface="Calibri" panose="020F0502020204030204" pitchFamily="34" charset="0"/>
              </a:rPr>
              <a:t>Sparbanken Lidköping Arena med sina 7 700 kvadratmeter ger nästan obegränsade möjligheter till att genomföra olika evenemang. Sparbanken Lidköping Arena rymmer med andra ord fyra ishockeyplaner, hela sju handbollsplaner eller lite drygt en fotbollsplan. Arenan är hemmaplan för Villa Lidköping BK</a:t>
            </a:r>
            <a:r>
              <a:rPr lang="en-US" sz="12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sv-SE" sz="1200" b="0" i="0" u="none" strike="noStrike" dirty="0">
                <a:solidFill>
                  <a:srgbClr val="000000"/>
                </a:solidFill>
                <a:effectLst/>
                <a:latin typeface="Calibri" panose="020F0502020204030204" pitchFamily="34" charset="0"/>
              </a:rPr>
              <a:t>Detta är en evenemangsarena utformad för små och stora evenemang inom idrott, konserter och mässor. Arenan som invigdes 2009 har hunnit stå värd för evenemang som Melodifestivalen, Davis cup, EM-kval i handboll, Svenska cupen i bandy, bomässor och julgalor med 3 000 julbordsgäster.</a:t>
            </a:r>
            <a:endParaRPr lang="sv-SE" b="0" i="0" dirty="0">
              <a:solidFill>
                <a:srgbClr val="444444"/>
              </a:solidFill>
              <a:effectLst/>
              <a:latin typeface="Calibri" panose="020F0502020204030204" pitchFamily="34" charset="0"/>
            </a:endParaRPr>
          </a:p>
          <a:p>
            <a:pPr algn="l" rtl="0" fontAlgn="base"/>
            <a:r>
              <a:rPr lang="sv-SE" sz="1200" b="0" i="0" dirty="0">
                <a:solidFill>
                  <a:srgbClr val="444444"/>
                </a:solidFill>
                <a:effectLst/>
                <a:latin typeface="Calibri" panose="020F0502020204030204" pitchFamily="34" charset="0"/>
              </a:rPr>
              <a:t>​</a:t>
            </a:r>
            <a:endParaRPr lang="sv-SE" b="0" i="0" dirty="0">
              <a:solidFill>
                <a:srgbClr val="444444"/>
              </a:solidFill>
              <a:effectLst/>
              <a:latin typeface="Calibri" panose="020F0502020204030204" pitchFamily="34" charset="0"/>
            </a:endParaRPr>
          </a:p>
          <a:p>
            <a:pPr algn="l" rtl="0" fontAlgn="base"/>
            <a:r>
              <a:rPr lang="sv-SE" sz="1200" b="0" i="0" u="none" strike="noStrike" dirty="0">
                <a:solidFill>
                  <a:srgbClr val="000000"/>
                </a:solidFill>
                <a:effectLst/>
                <a:latin typeface="Calibri" panose="020F0502020204030204" pitchFamily="34" charset="0"/>
              </a:rPr>
              <a:t>Esplanadteatern är en av Sveriges största amatörteaterföreningar med nästan 200 medlemmar och har sin verksamhet i Sockerbruket i Lidköping. Verksamheten omfattar barngrupper, familjeföreställningar, riksomfattande kurser med mera. </a:t>
            </a:r>
            <a:endParaRPr lang="sv-SE" b="0" i="0" dirty="0">
              <a:solidFill>
                <a:srgbClr val="444444"/>
              </a:solidFill>
              <a:effectLst/>
              <a:latin typeface="Calibri" panose="020F0502020204030204" pitchFamily="34" charset="0"/>
            </a:endParaRPr>
          </a:p>
          <a:p>
            <a:endParaRPr lang="sv-SE" dirty="0"/>
          </a:p>
          <a:p>
            <a:endParaRPr lang="sv-SE" dirty="0"/>
          </a:p>
        </p:txBody>
      </p:sp>
      <p:sp>
        <p:nvSpPr>
          <p:cNvPr id="4" name="Platshållare för bildnummer 3"/>
          <p:cNvSpPr>
            <a:spLocks noGrp="1"/>
          </p:cNvSpPr>
          <p:nvPr>
            <p:ph type="sldNum" sz="quarter" idx="5"/>
          </p:nvPr>
        </p:nvSpPr>
        <p:spPr/>
        <p:txBody>
          <a:bodyPr/>
          <a:lstStyle/>
          <a:p>
            <a:fld id="{A632A920-F4FB-044C-9A21-3F52377A1E7C}" type="slidenum">
              <a:rPr lang="sv-SE" smtClean="0"/>
              <a:t>13</a:t>
            </a:fld>
            <a:endParaRPr lang="sv-SE"/>
          </a:p>
        </p:txBody>
      </p:sp>
    </p:spTree>
    <p:extLst>
      <p:ext uri="{BB962C8B-B14F-4D97-AF65-F5344CB8AC3E}">
        <p14:creationId xmlns:p14="http://schemas.microsoft.com/office/powerpoint/2010/main" val="1985747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632A920-F4FB-044C-9A21-3F52377A1E7C}" type="slidenum">
              <a:rPr lang="sv-SE" smtClean="0"/>
              <a:t>14</a:t>
            </a:fld>
            <a:endParaRPr lang="sv-SE"/>
          </a:p>
        </p:txBody>
      </p:sp>
    </p:spTree>
    <p:extLst>
      <p:ext uri="{BB962C8B-B14F-4D97-AF65-F5344CB8AC3E}">
        <p14:creationId xmlns:p14="http://schemas.microsoft.com/office/powerpoint/2010/main" val="3834757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632A920-F4FB-044C-9A21-3F52377A1E7C}" type="slidenum">
              <a:rPr lang="sv-SE" smtClean="0"/>
              <a:t>15</a:t>
            </a:fld>
            <a:endParaRPr lang="sv-SE"/>
          </a:p>
        </p:txBody>
      </p:sp>
    </p:spTree>
    <p:extLst>
      <p:ext uri="{BB962C8B-B14F-4D97-AF65-F5344CB8AC3E}">
        <p14:creationId xmlns:p14="http://schemas.microsoft.com/office/powerpoint/2010/main" val="3096082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dirty="0">
                <a:solidFill>
                  <a:srgbClr val="000000"/>
                </a:solidFill>
                <a:effectLst/>
                <a:latin typeface="Calibri" panose="020F0502020204030204" pitchFamily="34" charset="0"/>
              </a:rPr>
              <a:t>I Lidköping är vi måna om varandra, intresserade av nya besökare och nyfikna på de som ännu inte varit här. Ända sedan torghandeln startade 1680 </a:t>
            </a:r>
            <a:r>
              <a:rPr lang="en-US" sz="1200" b="0" i="0" dirty="0">
                <a:solidFill>
                  <a:srgbClr val="444444"/>
                </a:solidFill>
                <a:effectLst/>
                <a:latin typeface="Calibri" panose="020F0502020204030204" pitchFamily="34" charset="0"/>
              </a:rPr>
              <a:t>​</a:t>
            </a:r>
            <a:r>
              <a:rPr lang="sv-SE" sz="1200" b="0" i="0" u="none" strike="noStrike" dirty="0">
                <a:solidFill>
                  <a:srgbClr val="000000"/>
                </a:solidFill>
                <a:effectLst/>
                <a:latin typeface="Calibri" panose="020F0502020204030204" pitchFamily="34" charset="0"/>
              </a:rPr>
              <a:t>har vi varit övertygade om att det är mötet mellan människor som gör Lidköping levande och redo för framtidens utmaningar. </a:t>
            </a:r>
            <a:r>
              <a:rPr lang="en-US" sz="1200" b="0" i="0" dirty="0">
                <a:solidFill>
                  <a:srgbClr val="444444"/>
                </a:solidFill>
                <a:effectLst/>
                <a:latin typeface="Calibri" panose="020F0502020204030204" pitchFamily="34" charset="0"/>
              </a:rPr>
              <a:t>​</a:t>
            </a:r>
            <a:endParaRPr lang="sv-SE" dirty="0"/>
          </a:p>
          <a:p>
            <a:endParaRPr lang="sv-SE" dirty="0"/>
          </a:p>
        </p:txBody>
      </p:sp>
      <p:sp>
        <p:nvSpPr>
          <p:cNvPr id="4" name="Platshållare för bildnummer 3"/>
          <p:cNvSpPr>
            <a:spLocks noGrp="1"/>
          </p:cNvSpPr>
          <p:nvPr>
            <p:ph type="sldNum" sz="quarter" idx="5"/>
          </p:nvPr>
        </p:nvSpPr>
        <p:spPr/>
        <p:txBody>
          <a:bodyPr/>
          <a:lstStyle/>
          <a:p>
            <a:fld id="{A632A920-F4FB-044C-9A21-3F52377A1E7C}" type="slidenum">
              <a:rPr lang="sv-SE" smtClean="0"/>
              <a:t>16</a:t>
            </a:fld>
            <a:endParaRPr lang="sv-SE"/>
          </a:p>
        </p:txBody>
      </p:sp>
    </p:spTree>
    <p:extLst>
      <p:ext uri="{BB962C8B-B14F-4D97-AF65-F5344CB8AC3E}">
        <p14:creationId xmlns:p14="http://schemas.microsoft.com/office/powerpoint/2010/main" val="4120042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sv-SE" sz="1200" b="1" i="0" u="none" strike="noStrike" dirty="0">
                <a:solidFill>
                  <a:srgbClr val="000000"/>
                </a:solidFill>
                <a:effectLst/>
                <a:latin typeface="Calibri" panose="020F0502020204030204" pitchFamily="34" charset="0"/>
              </a:rPr>
              <a:t>Största företagen/organisationerna</a:t>
            </a:r>
            <a:r>
              <a:rPr lang="sv-SE" sz="1200" b="0" i="0" u="none" strike="noStrike" dirty="0">
                <a:solidFill>
                  <a:srgbClr val="000000"/>
                </a:solidFill>
                <a:effectLst/>
                <a:latin typeface="Calibri" panose="020F0502020204030204" pitchFamily="34" charset="0"/>
              </a:rPr>
              <a:t> </a:t>
            </a:r>
            <a:r>
              <a:rPr lang="en-US" sz="12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sv-SE" sz="1200" b="0" i="0" u="none" strike="noStrike" dirty="0">
                <a:solidFill>
                  <a:srgbClr val="000000"/>
                </a:solidFill>
                <a:effectLst/>
                <a:latin typeface="Calibri" panose="020F0502020204030204" pitchFamily="34" charset="0"/>
              </a:rPr>
              <a:t>Lidköpings kommun                4500 </a:t>
            </a:r>
            <a:r>
              <a:rPr lang="sv-SE" sz="1200" b="0" i="0" dirty="0">
                <a:solidFill>
                  <a:srgbClr val="444444"/>
                </a:solidFill>
                <a:effectLst/>
                <a:latin typeface="Calibri" panose="020F0502020204030204" pitchFamily="34" charset="0"/>
              </a:rPr>
              <a:t>​</a:t>
            </a:r>
            <a:endParaRPr lang="sv-SE" b="0" i="0" dirty="0">
              <a:solidFill>
                <a:srgbClr val="444444"/>
              </a:solidFill>
              <a:effectLst/>
              <a:latin typeface="Calibri" panose="020F0502020204030204" pitchFamily="34" charset="0"/>
            </a:endParaRPr>
          </a:p>
          <a:p>
            <a:pPr algn="l" rtl="0" fontAlgn="base"/>
            <a:r>
              <a:rPr lang="sv-SE" sz="1200" b="0" i="0" u="none" strike="noStrike" dirty="0">
                <a:solidFill>
                  <a:srgbClr val="000000"/>
                </a:solidFill>
                <a:effectLst/>
                <a:latin typeface="Calibri" panose="020F0502020204030204" pitchFamily="34" charset="0"/>
              </a:rPr>
              <a:t>F7 </a:t>
            </a:r>
            <a:r>
              <a:rPr lang="sv-SE" sz="1200" b="0" i="0" u="none" strike="noStrike" dirty="0" err="1">
                <a:solidFill>
                  <a:srgbClr val="000000"/>
                </a:solidFill>
                <a:effectLst/>
                <a:latin typeface="Calibri" panose="020F0502020204030204" pitchFamily="34" charset="0"/>
              </a:rPr>
              <a:t>såtenäs</a:t>
            </a:r>
            <a:r>
              <a:rPr lang="sv-SE" sz="1200" b="0" i="0" u="none" strike="noStrike" dirty="0">
                <a:solidFill>
                  <a:srgbClr val="000000"/>
                </a:solidFill>
                <a:effectLst/>
                <a:latin typeface="Calibri" panose="020F0502020204030204" pitchFamily="34" charset="0"/>
              </a:rPr>
              <a:t>       1000 </a:t>
            </a:r>
            <a:r>
              <a:rPr lang="sv-SE" sz="1200" b="0" i="0" dirty="0">
                <a:solidFill>
                  <a:srgbClr val="444444"/>
                </a:solidFill>
                <a:effectLst/>
                <a:latin typeface="Calibri" panose="020F0502020204030204" pitchFamily="34" charset="0"/>
              </a:rPr>
              <a:t>​</a:t>
            </a:r>
            <a:r>
              <a:rPr lang="sv-SE" sz="1200" b="0" i="0" strike="sngStrike" dirty="0">
                <a:solidFill>
                  <a:srgbClr val="444444"/>
                </a:solidFill>
                <a:effectLst/>
                <a:latin typeface="Calibri" panose="020F0502020204030204" pitchFamily="34" charset="0"/>
              </a:rPr>
              <a:t>​</a:t>
            </a:r>
            <a:endParaRPr lang="sv-SE" b="0" i="0" strike="sngStrike" dirty="0">
              <a:solidFill>
                <a:srgbClr val="444444"/>
              </a:solidFill>
              <a:effectLst/>
              <a:latin typeface="Calibri" panose="020F0502020204030204" pitchFamily="34" charset="0"/>
            </a:endParaRPr>
          </a:p>
          <a:p>
            <a:pPr algn="l" rtl="0" fontAlgn="base"/>
            <a:r>
              <a:rPr lang="sv-SE" sz="1200" b="0" i="0" u="none" strike="noStrike" dirty="0" err="1">
                <a:solidFill>
                  <a:srgbClr val="000000"/>
                </a:solidFill>
                <a:effectLst/>
                <a:latin typeface="Calibri" panose="020F0502020204030204" pitchFamily="34" charset="0"/>
              </a:rPr>
              <a:t>Eurofins</a:t>
            </a:r>
            <a:r>
              <a:rPr lang="sv-SE" sz="1200" b="0" i="0" u="none" strike="noStrike" dirty="0">
                <a:solidFill>
                  <a:srgbClr val="000000"/>
                </a:solidFill>
                <a:effectLst/>
                <a:latin typeface="Calibri" panose="020F0502020204030204" pitchFamily="34" charset="0"/>
              </a:rPr>
              <a:t>            380 </a:t>
            </a:r>
            <a:r>
              <a:rPr lang="sv-SE" sz="1200" b="0" i="0" dirty="0">
                <a:solidFill>
                  <a:srgbClr val="444444"/>
                </a:solidFill>
                <a:effectLst/>
                <a:latin typeface="Calibri" panose="020F0502020204030204" pitchFamily="34" charset="0"/>
              </a:rPr>
              <a:t>​</a:t>
            </a:r>
            <a:endParaRPr lang="sv-SE" b="0" i="0" dirty="0">
              <a:solidFill>
                <a:srgbClr val="444444"/>
              </a:solidFill>
              <a:effectLst/>
              <a:latin typeface="Calibri" panose="020F0502020204030204" pitchFamily="34" charset="0"/>
            </a:endParaRPr>
          </a:p>
          <a:p>
            <a:pPr algn="l" rtl="0" fontAlgn="base"/>
            <a:r>
              <a:rPr lang="sv-SE" sz="1200" b="0" i="0" u="none" strike="noStrike" dirty="0">
                <a:solidFill>
                  <a:srgbClr val="000000"/>
                </a:solidFill>
                <a:effectLst/>
                <a:latin typeface="Calibri" panose="020F0502020204030204" pitchFamily="34" charset="0"/>
              </a:rPr>
              <a:t>Försäkringskassan                    300 </a:t>
            </a:r>
            <a:r>
              <a:rPr lang="sv-SE" sz="1200" b="0" i="0" dirty="0">
                <a:solidFill>
                  <a:srgbClr val="444444"/>
                </a:solidFill>
                <a:effectLst/>
                <a:latin typeface="Calibri" panose="020F0502020204030204" pitchFamily="34" charset="0"/>
              </a:rPr>
              <a:t>​</a:t>
            </a:r>
            <a:endParaRPr lang="sv-SE" b="0" i="0" dirty="0">
              <a:solidFill>
                <a:srgbClr val="444444"/>
              </a:solidFill>
              <a:effectLst/>
              <a:latin typeface="Calibri" panose="020F0502020204030204" pitchFamily="34" charset="0"/>
            </a:endParaRPr>
          </a:p>
          <a:p>
            <a:pPr algn="l" rtl="0" fontAlgn="base"/>
            <a:r>
              <a:rPr lang="sv-SE" sz="1200" b="0" i="0" u="none" strike="noStrike" dirty="0">
                <a:solidFill>
                  <a:srgbClr val="000000"/>
                </a:solidFill>
                <a:effectLst/>
                <a:latin typeface="Calibri" panose="020F0502020204030204" pitchFamily="34" charset="0"/>
              </a:rPr>
              <a:t>SNA Europé     257 </a:t>
            </a:r>
            <a:r>
              <a:rPr lang="sv-SE" sz="1200" b="0" i="0" dirty="0">
                <a:solidFill>
                  <a:srgbClr val="444444"/>
                </a:solidFill>
                <a:effectLst/>
                <a:latin typeface="Calibri" panose="020F0502020204030204" pitchFamily="34" charset="0"/>
              </a:rPr>
              <a:t>​</a:t>
            </a:r>
            <a:endParaRPr lang="sv-SE" b="0" i="0" dirty="0">
              <a:solidFill>
                <a:srgbClr val="444444"/>
              </a:solidFill>
              <a:effectLst/>
              <a:latin typeface="Calibri" panose="020F0502020204030204" pitchFamily="34" charset="0"/>
            </a:endParaRPr>
          </a:p>
          <a:p>
            <a:pPr algn="l" rtl="0" fontAlgn="base"/>
            <a:r>
              <a:rPr lang="sv-SE" sz="1200" b="0" i="0" u="none" strike="noStrike" dirty="0">
                <a:solidFill>
                  <a:srgbClr val="000000"/>
                </a:solidFill>
                <a:effectLst/>
                <a:latin typeface="Calibri" panose="020F0502020204030204" pitchFamily="34" charset="0"/>
              </a:rPr>
              <a:t>Svenska Foder 257 </a:t>
            </a:r>
            <a:r>
              <a:rPr lang="sv-SE" sz="1200" b="0" i="0" dirty="0">
                <a:solidFill>
                  <a:srgbClr val="444444"/>
                </a:solidFill>
                <a:effectLst/>
                <a:latin typeface="Calibri" panose="020F0502020204030204" pitchFamily="34" charset="0"/>
              </a:rPr>
              <a:t>​</a:t>
            </a:r>
            <a:endParaRPr lang="sv-SE" b="0" i="0" dirty="0">
              <a:solidFill>
                <a:srgbClr val="444444"/>
              </a:solidFill>
              <a:effectLst/>
              <a:latin typeface="Calibri" panose="020F0502020204030204" pitchFamily="34" charset="0"/>
            </a:endParaRPr>
          </a:p>
          <a:p>
            <a:pPr algn="l" rtl="0" fontAlgn="base"/>
            <a:r>
              <a:rPr lang="sv-SE" sz="1200" b="0" i="0" u="none" strike="noStrike" dirty="0">
                <a:solidFill>
                  <a:srgbClr val="000000"/>
                </a:solidFill>
                <a:effectLst/>
                <a:latin typeface="Calibri" panose="020F0502020204030204" pitchFamily="34" charset="0"/>
              </a:rPr>
              <a:t>Fazer Bageri    160 </a:t>
            </a:r>
            <a:r>
              <a:rPr lang="sv-SE" sz="1200" b="0" i="0" dirty="0">
                <a:solidFill>
                  <a:srgbClr val="444444"/>
                </a:solidFill>
                <a:effectLst/>
                <a:latin typeface="Calibri" panose="020F0502020204030204" pitchFamily="34" charset="0"/>
              </a:rPr>
              <a:t>​</a:t>
            </a:r>
            <a:endParaRPr lang="sv-SE" b="0" i="0" dirty="0">
              <a:solidFill>
                <a:srgbClr val="444444"/>
              </a:solidFill>
              <a:effectLst/>
              <a:latin typeface="Calibri" panose="020F0502020204030204" pitchFamily="34" charset="0"/>
            </a:endParaRPr>
          </a:p>
          <a:p>
            <a:pPr algn="l" rtl="0" fontAlgn="base"/>
            <a:r>
              <a:rPr lang="sv-SE" sz="1200" b="0" i="0" u="none" strike="noStrike" dirty="0">
                <a:solidFill>
                  <a:srgbClr val="000000"/>
                </a:solidFill>
                <a:effectLst/>
                <a:latin typeface="Calibri" panose="020F0502020204030204" pitchFamily="34" charset="0"/>
              </a:rPr>
              <a:t>TI Group Automotive               151 </a:t>
            </a:r>
            <a:r>
              <a:rPr lang="sv-SE" sz="1200" b="0" i="0" dirty="0">
                <a:solidFill>
                  <a:srgbClr val="444444"/>
                </a:solidFill>
                <a:effectLst/>
                <a:latin typeface="Calibri" panose="020F0502020204030204" pitchFamily="34" charset="0"/>
              </a:rPr>
              <a:t>​</a:t>
            </a:r>
            <a:endParaRPr lang="sv-SE" b="0" i="0" dirty="0">
              <a:solidFill>
                <a:srgbClr val="444444"/>
              </a:solidFill>
              <a:effectLst/>
              <a:latin typeface="Calibri" panose="020F0502020204030204" pitchFamily="34" charset="0"/>
            </a:endParaRPr>
          </a:p>
          <a:p>
            <a:pPr algn="l" rtl="0" fontAlgn="base"/>
            <a:r>
              <a:rPr lang="sv-SE" sz="1200" b="0" i="0" u="none" strike="noStrike" dirty="0" err="1">
                <a:solidFill>
                  <a:srgbClr val="000000"/>
                </a:solidFill>
                <a:effectLst/>
                <a:latin typeface="Calibri" panose="020F0502020204030204" pitchFamily="34" charset="0"/>
              </a:rPr>
              <a:t>Framnäs</a:t>
            </a:r>
            <a:r>
              <a:rPr lang="sv-SE" sz="1200" b="0" i="0" u="none" strike="noStrike" dirty="0">
                <a:solidFill>
                  <a:srgbClr val="000000"/>
                </a:solidFill>
                <a:effectLst/>
                <a:latin typeface="Calibri" panose="020F0502020204030204" pitchFamily="34" charset="0"/>
              </a:rPr>
              <a:t> Livs AB                        109 </a:t>
            </a:r>
            <a:r>
              <a:rPr lang="sv-SE" sz="1200" b="0" i="0" dirty="0">
                <a:solidFill>
                  <a:srgbClr val="444444"/>
                </a:solidFill>
                <a:effectLst/>
                <a:latin typeface="Calibri" panose="020F0502020204030204" pitchFamily="34" charset="0"/>
              </a:rPr>
              <a:t>​</a:t>
            </a:r>
            <a:endParaRPr lang="sv-SE" b="0" i="0" dirty="0">
              <a:solidFill>
                <a:srgbClr val="444444"/>
              </a:solidFill>
              <a:effectLst/>
              <a:latin typeface="Calibri" panose="020F0502020204030204" pitchFamily="34" charset="0"/>
            </a:endParaRPr>
          </a:p>
          <a:p>
            <a:pPr algn="l" rtl="0" fontAlgn="base"/>
            <a:r>
              <a:rPr lang="sv-SE" sz="1200" b="0" i="0" u="none" strike="noStrike" dirty="0">
                <a:solidFill>
                  <a:srgbClr val="000000"/>
                </a:solidFill>
                <a:effectLst/>
                <a:latin typeface="Calibri" panose="020F0502020204030204" pitchFamily="34" charset="0"/>
              </a:rPr>
              <a:t>Berry </a:t>
            </a:r>
            <a:r>
              <a:rPr lang="sv-SE" sz="1200" b="0" i="0" u="none" strike="noStrike" dirty="0" err="1">
                <a:solidFill>
                  <a:srgbClr val="000000"/>
                </a:solidFill>
                <a:effectLst/>
                <a:latin typeface="Calibri" panose="020F0502020204030204" pitchFamily="34" charset="0"/>
              </a:rPr>
              <a:t>Superfos</a:t>
            </a:r>
            <a:r>
              <a:rPr lang="sv-SE" sz="1200" b="0" i="0" u="none" strike="noStrike" dirty="0">
                <a:solidFill>
                  <a:srgbClr val="000000"/>
                </a:solidFill>
                <a:effectLst/>
                <a:latin typeface="Calibri" panose="020F0502020204030204" pitchFamily="34" charset="0"/>
              </a:rPr>
              <a:t>                          106 </a:t>
            </a:r>
            <a:r>
              <a:rPr lang="sv-SE" sz="1200" b="0" i="0" dirty="0">
                <a:solidFill>
                  <a:srgbClr val="444444"/>
                </a:solidFill>
                <a:effectLst/>
                <a:latin typeface="Calibri" panose="020F0502020204030204" pitchFamily="34" charset="0"/>
              </a:rPr>
              <a:t>​</a:t>
            </a:r>
            <a:endParaRPr lang="sv-SE" b="0" i="0" dirty="0">
              <a:solidFill>
                <a:srgbClr val="444444"/>
              </a:solidFill>
              <a:effectLst/>
              <a:latin typeface="Calibri" panose="020F0502020204030204" pitchFamily="34" charset="0"/>
            </a:endParaRPr>
          </a:p>
          <a:p>
            <a:pPr algn="l" rtl="0" fontAlgn="base"/>
            <a:r>
              <a:rPr lang="sv-SE" sz="1200" b="0" i="0" u="none" strike="noStrike" dirty="0">
                <a:solidFill>
                  <a:srgbClr val="000000"/>
                </a:solidFill>
                <a:effectLst/>
                <a:latin typeface="Calibri" panose="020F0502020204030204" pitchFamily="34" charset="0"/>
              </a:rPr>
              <a:t>UVA Lidköping AB                    104 </a:t>
            </a:r>
            <a:r>
              <a:rPr lang="sv-SE" sz="1200" b="0" i="0" dirty="0">
                <a:solidFill>
                  <a:srgbClr val="444444"/>
                </a:solidFill>
                <a:effectLst/>
                <a:latin typeface="Calibri" panose="020F0502020204030204" pitchFamily="34" charset="0"/>
              </a:rPr>
              <a:t>​</a:t>
            </a:r>
            <a:endParaRPr lang="sv-SE" b="0" i="0" dirty="0">
              <a:solidFill>
                <a:srgbClr val="444444"/>
              </a:solidFill>
              <a:effectLst/>
              <a:latin typeface="Calibri" panose="020F0502020204030204" pitchFamily="34" charset="0"/>
            </a:endParaRPr>
          </a:p>
          <a:p>
            <a:pPr algn="l" rtl="0" fontAlgn="base"/>
            <a:r>
              <a:rPr lang="sv-SE" sz="1200" b="0" i="0" u="none" strike="noStrike" dirty="0">
                <a:solidFill>
                  <a:srgbClr val="000000"/>
                </a:solidFill>
                <a:effectLst/>
                <a:latin typeface="Calibri" panose="020F0502020204030204" pitchFamily="34" charset="0"/>
              </a:rPr>
              <a:t>SIS Statens institutionsstyrelse           100 </a:t>
            </a:r>
            <a:r>
              <a:rPr lang="sv-SE" sz="1200" b="0" i="0" dirty="0">
                <a:solidFill>
                  <a:srgbClr val="444444"/>
                </a:solidFill>
                <a:effectLst/>
                <a:latin typeface="Calibri" panose="020F0502020204030204" pitchFamily="34" charset="0"/>
              </a:rPr>
              <a:t>​</a:t>
            </a:r>
            <a:endParaRPr lang="sv-SE" b="0" i="0" dirty="0">
              <a:solidFill>
                <a:srgbClr val="444444"/>
              </a:solidFill>
              <a:effectLst/>
              <a:latin typeface="Calibri" panose="020F0502020204030204" pitchFamily="34" charset="0"/>
            </a:endParaRPr>
          </a:p>
          <a:p>
            <a:pPr algn="l" rtl="0" fontAlgn="base"/>
            <a:r>
              <a:rPr lang="sv-SE" sz="1200" b="0" i="0" u="none" strike="noStrike" dirty="0" err="1">
                <a:solidFill>
                  <a:srgbClr val="000000"/>
                </a:solidFill>
                <a:effectLst/>
                <a:latin typeface="Calibri" panose="020F0502020204030204" pitchFamily="34" charset="0"/>
              </a:rPr>
              <a:t>Petainer</a:t>
            </a:r>
            <a:r>
              <a:rPr lang="sv-SE" sz="1200" b="0" i="0" u="none" strike="noStrike" dirty="0">
                <a:solidFill>
                  <a:srgbClr val="000000"/>
                </a:solidFill>
                <a:effectLst/>
                <a:latin typeface="Calibri" panose="020F0502020204030204" pitchFamily="34" charset="0"/>
              </a:rPr>
              <a:t> Lidköping AB             88 </a:t>
            </a:r>
            <a:r>
              <a:rPr lang="sv-SE" sz="1200" b="0" i="0" dirty="0">
                <a:solidFill>
                  <a:srgbClr val="444444"/>
                </a:solidFill>
                <a:effectLst/>
                <a:latin typeface="Calibri" panose="020F0502020204030204" pitchFamily="34" charset="0"/>
              </a:rPr>
              <a:t>​</a:t>
            </a:r>
            <a:endParaRPr lang="sv-SE" b="0" i="0" dirty="0">
              <a:solidFill>
                <a:srgbClr val="444444"/>
              </a:solidFill>
              <a:effectLst/>
              <a:latin typeface="Calibri" panose="020F0502020204030204" pitchFamily="34" charset="0"/>
            </a:endParaRPr>
          </a:p>
          <a:p>
            <a:pPr algn="l" rtl="0" fontAlgn="base"/>
            <a:r>
              <a:rPr lang="sv-SE" sz="1200" b="0" i="0" u="none" strike="noStrike" dirty="0">
                <a:solidFill>
                  <a:srgbClr val="000000"/>
                </a:solidFill>
                <a:effectLst/>
                <a:latin typeface="Calibri" panose="020F0502020204030204" pitchFamily="34" charset="0"/>
              </a:rPr>
              <a:t>Fazer Kvarn     85 </a:t>
            </a:r>
            <a:r>
              <a:rPr lang="sv-SE" sz="1200" b="0" i="0" dirty="0">
                <a:solidFill>
                  <a:srgbClr val="444444"/>
                </a:solidFill>
                <a:effectLst/>
                <a:latin typeface="Calibri" panose="020F0502020204030204" pitchFamily="34" charset="0"/>
              </a:rPr>
              <a:t>​</a:t>
            </a:r>
            <a:endParaRPr lang="sv-SE" b="0" i="0" dirty="0">
              <a:solidFill>
                <a:srgbClr val="444444"/>
              </a:solidFill>
              <a:effectLst/>
              <a:latin typeface="Calibri" panose="020F0502020204030204" pitchFamily="34" charset="0"/>
            </a:endParaRPr>
          </a:p>
          <a:p>
            <a:pPr algn="l" rtl="0" fontAlgn="base"/>
            <a:r>
              <a:rPr lang="sv-SE" sz="1200" b="0" i="0" u="none" strike="noStrike" dirty="0" err="1">
                <a:solidFill>
                  <a:srgbClr val="000000"/>
                </a:solidFill>
                <a:effectLst/>
                <a:latin typeface="Calibri" panose="020F0502020204030204" pitchFamily="34" charset="0"/>
              </a:rPr>
              <a:t>Kinnegrip</a:t>
            </a:r>
            <a:r>
              <a:rPr lang="sv-SE" sz="1200" b="0" i="0" u="none" strike="noStrike" dirty="0">
                <a:solidFill>
                  <a:srgbClr val="000000"/>
                </a:solidFill>
                <a:effectLst/>
                <a:latin typeface="Calibri" panose="020F0502020204030204" pitchFamily="34" charset="0"/>
              </a:rPr>
              <a:t> AB   64 </a:t>
            </a:r>
            <a:r>
              <a:rPr lang="sv-SE" sz="1200" b="0" i="0" dirty="0">
                <a:solidFill>
                  <a:srgbClr val="444444"/>
                </a:solidFill>
                <a:effectLst/>
                <a:latin typeface="Calibri" panose="020F0502020204030204" pitchFamily="34" charset="0"/>
              </a:rPr>
              <a:t>​</a:t>
            </a:r>
            <a:endParaRPr lang="sv-SE" b="0" i="0" dirty="0">
              <a:solidFill>
                <a:srgbClr val="444444"/>
              </a:solidFill>
              <a:effectLst/>
              <a:latin typeface="Calibri" panose="020F0502020204030204" pitchFamily="34" charset="0"/>
            </a:endParaRPr>
          </a:p>
          <a:p>
            <a:endParaRPr lang="sv-SE" dirty="0"/>
          </a:p>
          <a:p>
            <a:endParaRPr lang="sv-SE" dirty="0"/>
          </a:p>
        </p:txBody>
      </p:sp>
      <p:sp>
        <p:nvSpPr>
          <p:cNvPr id="4" name="Platshållare för bildnummer 3"/>
          <p:cNvSpPr>
            <a:spLocks noGrp="1"/>
          </p:cNvSpPr>
          <p:nvPr>
            <p:ph type="sldNum" sz="quarter" idx="5"/>
          </p:nvPr>
        </p:nvSpPr>
        <p:spPr/>
        <p:txBody>
          <a:bodyPr/>
          <a:lstStyle/>
          <a:p>
            <a:fld id="{A632A920-F4FB-044C-9A21-3F52377A1E7C}" type="slidenum">
              <a:rPr lang="sv-SE" smtClean="0"/>
              <a:t>18</a:t>
            </a:fld>
            <a:endParaRPr lang="sv-SE"/>
          </a:p>
        </p:txBody>
      </p:sp>
    </p:spTree>
    <p:extLst>
      <p:ext uri="{BB962C8B-B14F-4D97-AF65-F5344CB8AC3E}">
        <p14:creationId xmlns:p14="http://schemas.microsoft.com/office/powerpoint/2010/main" val="38344018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Rubrikbild">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198268-1AC2-3C47-9F7E-7F9FEE94AFA4}"/>
              </a:ext>
            </a:extLst>
          </p:cNvPr>
          <p:cNvSpPr>
            <a:spLocks noGrp="1"/>
          </p:cNvSpPr>
          <p:nvPr>
            <p:ph type="ctrTitle"/>
          </p:nvPr>
        </p:nvSpPr>
        <p:spPr>
          <a:xfrm>
            <a:off x="1356360" y="2349889"/>
            <a:ext cx="9479280" cy="1737360"/>
          </a:xfrm>
        </p:spPr>
        <p:txBody>
          <a:bodyPr anchor="b"/>
          <a:lstStyle>
            <a:lvl1pPr algn="ctr">
              <a:lnSpc>
                <a:spcPts val="5800"/>
              </a:lnSpc>
              <a:defRPr sz="4800">
                <a:solidFill>
                  <a:schemeClr val="bg1"/>
                </a:solidFill>
              </a:defRPr>
            </a:lvl1pPr>
          </a:lstStyle>
          <a:p>
            <a:r>
              <a:rPr lang="sv-SE"/>
              <a:t>Klicka här för att ändra mall för rubrikformat</a:t>
            </a:r>
            <a:endParaRPr lang="sv-SE" dirty="0"/>
          </a:p>
        </p:txBody>
      </p:sp>
      <p:sp>
        <p:nvSpPr>
          <p:cNvPr id="13" name="Platshållare för datum 12">
            <a:extLst>
              <a:ext uri="{FF2B5EF4-FFF2-40B4-BE49-F238E27FC236}">
                <a16:creationId xmlns:a16="http://schemas.microsoft.com/office/drawing/2014/main" id="{970A9F0E-8AD2-2141-B6B9-1A677CC96F3B}"/>
              </a:ext>
            </a:extLst>
          </p:cNvPr>
          <p:cNvSpPr>
            <a:spLocks noGrp="1"/>
          </p:cNvSpPr>
          <p:nvPr>
            <p:ph type="dt" sz="half" idx="14"/>
          </p:nvPr>
        </p:nvSpPr>
        <p:spPr>
          <a:xfrm>
            <a:off x="4724400" y="4530638"/>
            <a:ext cx="2743200" cy="365125"/>
          </a:xfrm>
        </p:spPr>
        <p:txBody>
          <a:bodyPr/>
          <a:lstStyle>
            <a:lvl1pPr algn="ctr">
              <a:defRPr sz="1400">
                <a:solidFill>
                  <a:schemeClr val="bg1"/>
                </a:solidFill>
              </a:defRPr>
            </a:lvl1pPr>
          </a:lstStyle>
          <a:p>
            <a:fld id="{F33E24C7-D05A-2647-9C50-C6A6315D34A4}" type="datetime1">
              <a:rPr lang="sv-SE" smtClean="0"/>
              <a:pPr/>
              <a:t>2026-01-09</a:t>
            </a:fld>
            <a:endParaRPr lang="sv-SE" dirty="0"/>
          </a:p>
        </p:txBody>
      </p:sp>
      <p:sp>
        <p:nvSpPr>
          <p:cNvPr id="14" name="Platshållare för sidfot 13">
            <a:extLst>
              <a:ext uri="{FF2B5EF4-FFF2-40B4-BE49-F238E27FC236}">
                <a16:creationId xmlns:a16="http://schemas.microsoft.com/office/drawing/2014/main" id="{BC2D8E0C-47FC-F148-9FF4-136410F4805A}"/>
              </a:ext>
            </a:extLst>
          </p:cNvPr>
          <p:cNvSpPr>
            <a:spLocks noGrp="1"/>
          </p:cNvSpPr>
          <p:nvPr>
            <p:ph type="ftr" sz="quarter" idx="15"/>
          </p:nvPr>
        </p:nvSpPr>
        <p:spPr>
          <a:xfrm>
            <a:off x="4038600" y="6356350"/>
            <a:ext cx="4114800" cy="365125"/>
          </a:xfrm>
          <a:prstGeom prst="rect">
            <a:avLst/>
          </a:prstGeom>
        </p:spPr>
        <p:txBody>
          <a:bodyPr/>
          <a:lstStyle/>
          <a:p>
            <a:endParaRPr lang="sv-SE" dirty="0"/>
          </a:p>
        </p:txBody>
      </p:sp>
      <p:sp>
        <p:nvSpPr>
          <p:cNvPr id="15" name="Platshållare för bildnummer 14">
            <a:extLst>
              <a:ext uri="{FF2B5EF4-FFF2-40B4-BE49-F238E27FC236}">
                <a16:creationId xmlns:a16="http://schemas.microsoft.com/office/drawing/2014/main" id="{880785AA-2049-D340-81FF-412A5027CEB0}"/>
              </a:ext>
            </a:extLst>
          </p:cNvPr>
          <p:cNvSpPr>
            <a:spLocks noGrp="1"/>
          </p:cNvSpPr>
          <p:nvPr>
            <p:ph type="sldNum" sz="quarter" idx="16"/>
          </p:nvPr>
        </p:nvSpPr>
        <p:spPr/>
        <p:txBody>
          <a:bodyPr/>
          <a:lstStyle/>
          <a:p>
            <a:fld id="{76081CB2-E221-D847-BFED-93BEAE7DC45E}" type="slidenum">
              <a:rPr lang="sv-SE" smtClean="0"/>
              <a:t>‹#›</a:t>
            </a:fld>
            <a:endParaRPr lang="sv-SE"/>
          </a:p>
        </p:txBody>
      </p:sp>
      <p:pic>
        <p:nvPicPr>
          <p:cNvPr id="11" name="Bildobjekt 10">
            <a:extLst>
              <a:ext uri="{FF2B5EF4-FFF2-40B4-BE49-F238E27FC236}">
                <a16:creationId xmlns:a16="http://schemas.microsoft.com/office/drawing/2014/main" id="{422B2073-3CB5-F444-BA7F-C708DC9EAF7E}"/>
              </a:ext>
            </a:extLst>
          </p:cNvPr>
          <p:cNvPicPr>
            <a:picLocks noChangeAspect="1"/>
          </p:cNvPicPr>
          <p:nvPr userDrawn="1"/>
        </p:nvPicPr>
        <p:blipFill>
          <a:blip r:embed="rId2"/>
          <a:stretch>
            <a:fillRect/>
          </a:stretch>
        </p:blipFill>
        <p:spPr>
          <a:xfrm rot="10800000">
            <a:off x="0" y="0"/>
            <a:ext cx="3585883" cy="2017059"/>
          </a:xfrm>
          <a:prstGeom prst="rect">
            <a:avLst/>
          </a:prstGeom>
        </p:spPr>
      </p:pic>
      <p:pic>
        <p:nvPicPr>
          <p:cNvPr id="16" name="Bildobjekt 15">
            <a:extLst>
              <a:ext uri="{FF2B5EF4-FFF2-40B4-BE49-F238E27FC236}">
                <a16:creationId xmlns:a16="http://schemas.microsoft.com/office/drawing/2014/main" id="{4B3E93F6-1519-4847-8B80-EF1C8F96141E}"/>
              </a:ext>
            </a:extLst>
          </p:cNvPr>
          <p:cNvPicPr>
            <a:picLocks noChangeAspect="1"/>
          </p:cNvPicPr>
          <p:nvPr userDrawn="1"/>
        </p:nvPicPr>
        <p:blipFill>
          <a:blip r:embed="rId3"/>
          <a:stretch>
            <a:fillRect/>
          </a:stretch>
        </p:blipFill>
        <p:spPr>
          <a:xfrm>
            <a:off x="334963" y="292855"/>
            <a:ext cx="771461" cy="825110"/>
          </a:xfrm>
          <a:prstGeom prst="rect">
            <a:avLst/>
          </a:prstGeom>
        </p:spPr>
      </p:pic>
    </p:spTree>
    <p:extLst>
      <p:ext uri="{BB962C8B-B14F-4D97-AF65-F5344CB8AC3E}">
        <p14:creationId xmlns:p14="http://schemas.microsoft.com/office/powerpoint/2010/main" val="14677677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F4DDDF0-3D57-8842-A5D5-60556C0D4AD3}"/>
              </a:ext>
            </a:extLst>
          </p:cNvPr>
          <p:cNvSpPr>
            <a:spLocks noGrp="1"/>
          </p:cNvSpPr>
          <p:nvPr>
            <p:ph type="title"/>
          </p:nvPr>
        </p:nvSpPr>
        <p:spPr>
          <a:xfrm>
            <a:off x="695324" y="1206934"/>
            <a:ext cx="5601303" cy="1375137"/>
          </a:xfrm>
        </p:spPr>
        <p:txBody>
          <a:bodyPr/>
          <a:lstStyle>
            <a:lvl1pPr>
              <a:lnSpc>
                <a:spcPct val="100000"/>
              </a:lnSpc>
              <a:defRPr sz="3600"/>
            </a:lvl1pPr>
          </a:lstStyle>
          <a:p>
            <a:r>
              <a:rPr lang="sv-SE"/>
              <a:t>Klicka här för att ändra mall för rubrikformat</a:t>
            </a:r>
            <a:endParaRPr lang="sv-SE" dirty="0"/>
          </a:p>
        </p:txBody>
      </p:sp>
      <p:sp>
        <p:nvSpPr>
          <p:cNvPr id="10" name="Platshållare för text 9">
            <a:extLst>
              <a:ext uri="{FF2B5EF4-FFF2-40B4-BE49-F238E27FC236}">
                <a16:creationId xmlns:a16="http://schemas.microsoft.com/office/drawing/2014/main" id="{7755E753-2CC8-DC40-89E6-070C251B27C4}"/>
              </a:ext>
            </a:extLst>
          </p:cNvPr>
          <p:cNvSpPr>
            <a:spLocks noGrp="1"/>
          </p:cNvSpPr>
          <p:nvPr>
            <p:ph type="body" sz="quarter" idx="10"/>
          </p:nvPr>
        </p:nvSpPr>
        <p:spPr>
          <a:xfrm>
            <a:off x="695324" y="2708934"/>
            <a:ext cx="5601303" cy="2987907"/>
          </a:xfrm>
        </p:spPr>
        <p:txBody>
          <a:bodyPr>
            <a:normAutofit/>
          </a:bodyPr>
          <a:lstStyle>
            <a:lvl1pPr marL="0" indent="0">
              <a:lnSpc>
                <a:spcPts val="1880"/>
              </a:lnSpc>
              <a:spcBef>
                <a:spcPts val="0"/>
              </a:spcBef>
              <a:buNone/>
              <a:defRPr sz="1400"/>
            </a:lvl1pPr>
          </a:lstStyle>
          <a:p>
            <a:pPr lvl="0"/>
            <a:r>
              <a:rPr lang="sv-SE"/>
              <a:t>Klicka här för att ändra format på bakgrundstexten</a:t>
            </a:r>
          </a:p>
        </p:txBody>
      </p:sp>
    </p:spTree>
    <p:extLst>
      <p:ext uri="{BB962C8B-B14F-4D97-AF65-F5344CB8AC3E}">
        <p14:creationId xmlns:p14="http://schemas.microsoft.com/office/powerpoint/2010/main" val="2575246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Rubrik och innehåll">
    <p:bg>
      <p:bgPr>
        <a:solidFill>
          <a:schemeClr val="bg2"/>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CDFA50EF-9E38-2B47-A6B2-1531E212A60D}"/>
              </a:ext>
            </a:extLst>
          </p:cNvPr>
          <p:cNvSpPr>
            <a:spLocks noGrp="1"/>
          </p:cNvSpPr>
          <p:nvPr>
            <p:ph type="title"/>
          </p:nvPr>
        </p:nvSpPr>
        <p:spPr>
          <a:xfrm>
            <a:off x="695324" y="1206934"/>
            <a:ext cx="5601303" cy="1375137"/>
          </a:xfrm>
        </p:spPr>
        <p:txBody>
          <a:bodyPr/>
          <a:lstStyle>
            <a:lvl1pPr>
              <a:lnSpc>
                <a:spcPct val="100000"/>
              </a:lnSpc>
              <a:defRPr sz="3600"/>
            </a:lvl1pPr>
          </a:lstStyle>
          <a:p>
            <a:r>
              <a:rPr lang="sv-SE"/>
              <a:t>Klicka här för att ändra mall för rubrikformat</a:t>
            </a:r>
            <a:endParaRPr lang="sv-SE" dirty="0"/>
          </a:p>
        </p:txBody>
      </p:sp>
      <p:sp>
        <p:nvSpPr>
          <p:cNvPr id="8" name="Platshållare för text 9">
            <a:extLst>
              <a:ext uri="{FF2B5EF4-FFF2-40B4-BE49-F238E27FC236}">
                <a16:creationId xmlns:a16="http://schemas.microsoft.com/office/drawing/2014/main" id="{F61702A5-50D7-F745-90CE-ACB3A4CD25CE}"/>
              </a:ext>
            </a:extLst>
          </p:cNvPr>
          <p:cNvSpPr>
            <a:spLocks noGrp="1"/>
          </p:cNvSpPr>
          <p:nvPr>
            <p:ph type="body" sz="quarter" idx="10"/>
          </p:nvPr>
        </p:nvSpPr>
        <p:spPr>
          <a:xfrm>
            <a:off x="695324" y="2708934"/>
            <a:ext cx="5601303" cy="2987907"/>
          </a:xfrm>
        </p:spPr>
        <p:txBody>
          <a:bodyPr>
            <a:normAutofit/>
          </a:bodyPr>
          <a:lstStyle>
            <a:lvl1pPr marL="0" indent="0">
              <a:lnSpc>
                <a:spcPts val="1880"/>
              </a:lnSpc>
              <a:spcBef>
                <a:spcPts val="0"/>
              </a:spcBef>
              <a:buNone/>
              <a:defRPr sz="1400"/>
            </a:lvl1pPr>
          </a:lstStyle>
          <a:p>
            <a:pPr lvl="0"/>
            <a:r>
              <a:rPr lang="sv-SE"/>
              <a:t>Klicka här för att ändra format på bakgrundstexten</a:t>
            </a:r>
          </a:p>
        </p:txBody>
      </p:sp>
    </p:spTree>
    <p:extLst>
      <p:ext uri="{BB962C8B-B14F-4D97-AF65-F5344CB8AC3E}">
        <p14:creationId xmlns:p14="http://schemas.microsoft.com/office/powerpoint/2010/main" val="9857563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Rubrik och innehåll">
    <p:bg>
      <p:bgPr>
        <a:solidFill>
          <a:srgbClr val="E1EFE3"/>
        </a:solidFill>
        <a:effectLst/>
      </p:bgPr>
    </p:bg>
    <p:spTree>
      <p:nvGrpSpPr>
        <p:cNvPr id="1" name=""/>
        <p:cNvGrpSpPr/>
        <p:nvPr/>
      </p:nvGrpSpPr>
      <p:grpSpPr>
        <a:xfrm>
          <a:off x="0" y="0"/>
          <a:ext cx="0" cy="0"/>
          <a:chOff x="0" y="0"/>
          <a:chExt cx="0" cy="0"/>
        </a:xfrm>
      </p:grpSpPr>
      <p:sp>
        <p:nvSpPr>
          <p:cNvPr id="11" name="Rubrik 1">
            <a:extLst>
              <a:ext uri="{FF2B5EF4-FFF2-40B4-BE49-F238E27FC236}">
                <a16:creationId xmlns:a16="http://schemas.microsoft.com/office/drawing/2014/main" id="{DC89ECC1-23C9-9B42-8BD3-723414FAF7E8}"/>
              </a:ext>
            </a:extLst>
          </p:cNvPr>
          <p:cNvSpPr>
            <a:spLocks noGrp="1"/>
          </p:cNvSpPr>
          <p:nvPr>
            <p:ph type="title"/>
          </p:nvPr>
        </p:nvSpPr>
        <p:spPr>
          <a:xfrm>
            <a:off x="695324" y="1206934"/>
            <a:ext cx="5601303" cy="1375137"/>
          </a:xfrm>
        </p:spPr>
        <p:txBody>
          <a:bodyPr/>
          <a:lstStyle>
            <a:lvl1pPr>
              <a:lnSpc>
                <a:spcPct val="100000"/>
              </a:lnSpc>
              <a:defRPr sz="3600"/>
            </a:lvl1pPr>
          </a:lstStyle>
          <a:p>
            <a:r>
              <a:rPr lang="sv-SE"/>
              <a:t>Klicka här för att ändra mall för rubrikformat</a:t>
            </a:r>
            <a:endParaRPr lang="sv-SE" dirty="0"/>
          </a:p>
        </p:txBody>
      </p:sp>
      <p:sp>
        <p:nvSpPr>
          <p:cNvPr id="12" name="Platshållare för text 9">
            <a:extLst>
              <a:ext uri="{FF2B5EF4-FFF2-40B4-BE49-F238E27FC236}">
                <a16:creationId xmlns:a16="http://schemas.microsoft.com/office/drawing/2014/main" id="{C1B24207-EC51-464C-A096-D94784E410C4}"/>
              </a:ext>
            </a:extLst>
          </p:cNvPr>
          <p:cNvSpPr>
            <a:spLocks noGrp="1"/>
          </p:cNvSpPr>
          <p:nvPr>
            <p:ph type="body" sz="quarter" idx="10"/>
          </p:nvPr>
        </p:nvSpPr>
        <p:spPr>
          <a:xfrm>
            <a:off x="695324" y="2708934"/>
            <a:ext cx="5601303" cy="2987907"/>
          </a:xfrm>
        </p:spPr>
        <p:txBody>
          <a:bodyPr>
            <a:normAutofit/>
          </a:bodyPr>
          <a:lstStyle>
            <a:lvl1pPr marL="0" indent="0">
              <a:lnSpc>
                <a:spcPts val="1880"/>
              </a:lnSpc>
              <a:spcBef>
                <a:spcPts val="0"/>
              </a:spcBef>
              <a:buNone/>
              <a:defRPr sz="1400"/>
            </a:lvl1pPr>
          </a:lstStyle>
          <a:p>
            <a:pPr lvl="0"/>
            <a:r>
              <a:rPr lang="sv-SE"/>
              <a:t>Klicka här för att ändra format på bakgrundstexten</a:t>
            </a:r>
          </a:p>
        </p:txBody>
      </p:sp>
    </p:spTree>
    <p:extLst>
      <p:ext uri="{BB962C8B-B14F-4D97-AF65-F5344CB8AC3E}">
        <p14:creationId xmlns:p14="http://schemas.microsoft.com/office/powerpoint/2010/main" val="18893603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Rubrik och innehåll">
    <p:bg>
      <p:bgPr>
        <a:solidFill>
          <a:srgbClr val="F8EAA4"/>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9345FDD9-F049-DD40-8492-395B9196923E}"/>
              </a:ext>
            </a:extLst>
          </p:cNvPr>
          <p:cNvSpPr>
            <a:spLocks noGrp="1"/>
          </p:cNvSpPr>
          <p:nvPr>
            <p:ph type="title"/>
          </p:nvPr>
        </p:nvSpPr>
        <p:spPr>
          <a:xfrm>
            <a:off x="695324" y="1206934"/>
            <a:ext cx="5601303" cy="1375137"/>
          </a:xfrm>
        </p:spPr>
        <p:txBody>
          <a:bodyPr/>
          <a:lstStyle>
            <a:lvl1pPr>
              <a:lnSpc>
                <a:spcPct val="100000"/>
              </a:lnSpc>
              <a:defRPr sz="3600"/>
            </a:lvl1pPr>
          </a:lstStyle>
          <a:p>
            <a:r>
              <a:rPr lang="sv-SE"/>
              <a:t>Klicka här för att ändra mall för rubrikformat</a:t>
            </a:r>
            <a:endParaRPr lang="sv-SE" dirty="0"/>
          </a:p>
        </p:txBody>
      </p:sp>
      <p:sp>
        <p:nvSpPr>
          <p:cNvPr id="8" name="Platshållare för text 9">
            <a:extLst>
              <a:ext uri="{FF2B5EF4-FFF2-40B4-BE49-F238E27FC236}">
                <a16:creationId xmlns:a16="http://schemas.microsoft.com/office/drawing/2014/main" id="{162C95F8-6644-3A41-8E77-70588E900C20}"/>
              </a:ext>
            </a:extLst>
          </p:cNvPr>
          <p:cNvSpPr>
            <a:spLocks noGrp="1"/>
          </p:cNvSpPr>
          <p:nvPr>
            <p:ph type="body" sz="quarter" idx="10"/>
          </p:nvPr>
        </p:nvSpPr>
        <p:spPr>
          <a:xfrm>
            <a:off x="695324" y="2708934"/>
            <a:ext cx="5601303" cy="2987907"/>
          </a:xfrm>
        </p:spPr>
        <p:txBody>
          <a:bodyPr>
            <a:normAutofit/>
          </a:bodyPr>
          <a:lstStyle>
            <a:lvl1pPr marL="0" indent="0">
              <a:lnSpc>
                <a:spcPts val="1880"/>
              </a:lnSpc>
              <a:spcBef>
                <a:spcPts val="0"/>
              </a:spcBef>
              <a:buNone/>
              <a:defRPr sz="1400"/>
            </a:lvl1pPr>
          </a:lstStyle>
          <a:p>
            <a:pPr lvl="0"/>
            <a:r>
              <a:rPr lang="sv-SE"/>
              <a:t>Klicka här för att ändra format på bakgrundstexten</a:t>
            </a:r>
          </a:p>
        </p:txBody>
      </p:sp>
    </p:spTree>
    <p:extLst>
      <p:ext uri="{BB962C8B-B14F-4D97-AF65-F5344CB8AC3E}">
        <p14:creationId xmlns:p14="http://schemas.microsoft.com/office/powerpoint/2010/main" val="3477730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Rubrik och innehåll">
    <p:bg>
      <p:bgPr>
        <a:solidFill>
          <a:srgbClr val="C3B7AB"/>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FA099C31-4710-034A-A79D-CC0B09132456}"/>
              </a:ext>
            </a:extLst>
          </p:cNvPr>
          <p:cNvSpPr>
            <a:spLocks noGrp="1"/>
          </p:cNvSpPr>
          <p:nvPr>
            <p:ph type="title"/>
          </p:nvPr>
        </p:nvSpPr>
        <p:spPr>
          <a:xfrm>
            <a:off x="695324" y="1206934"/>
            <a:ext cx="5601303" cy="1375137"/>
          </a:xfrm>
        </p:spPr>
        <p:txBody>
          <a:bodyPr/>
          <a:lstStyle>
            <a:lvl1pPr>
              <a:lnSpc>
                <a:spcPct val="100000"/>
              </a:lnSpc>
              <a:defRPr sz="3600"/>
            </a:lvl1pPr>
          </a:lstStyle>
          <a:p>
            <a:r>
              <a:rPr lang="sv-SE"/>
              <a:t>Klicka här för att ändra mall för rubrikformat</a:t>
            </a:r>
            <a:endParaRPr lang="sv-SE" dirty="0"/>
          </a:p>
        </p:txBody>
      </p:sp>
      <p:sp>
        <p:nvSpPr>
          <p:cNvPr id="8" name="Platshållare för text 9">
            <a:extLst>
              <a:ext uri="{FF2B5EF4-FFF2-40B4-BE49-F238E27FC236}">
                <a16:creationId xmlns:a16="http://schemas.microsoft.com/office/drawing/2014/main" id="{E45F303D-0F18-FA4B-B51E-5032A231DA14}"/>
              </a:ext>
            </a:extLst>
          </p:cNvPr>
          <p:cNvSpPr>
            <a:spLocks noGrp="1"/>
          </p:cNvSpPr>
          <p:nvPr>
            <p:ph type="body" sz="quarter" idx="10"/>
          </p:nvPr>
        </p:nvSpPr>
        <p:spPr>
          <a:xfrm>
            <a:off x="695324" y="2708934"/>
            <a:ext cx="5601303" cy="2987907"/>
          </a:xfrm>
        </p:spPr>
        <p:txBody>
          <a:bodyPr>
            <a:normAutofit/>
          </a:bodyPr>
          <a:lstStyle>
            <a:lvl1pPr marL="0" indent="0">
              <a:lnSpc>
                <a:spcPts val="1880"/>
              </a:lnSpc>
              <a:spcBef>
                <a:spcPts val="0"/>
              </a:spcBef>
              <a:buNone/>
              <a:defRPr sz="1400"/>
            </a:lvl1pPr>
          </a:lstStyle>
          <a:p>
            <a:pPr lvl="0"/>
            <a:r>
              <a:rPr lang="sv-SE"/>
              <a:t>Klicka här för att ändra format på bakgrundstexten</a:t>
            </a:r>
          </a:p>
        </p:txBody>
      </p:sp>
    </p:spTree>
    <p:extLst>
      <p:ext uri="{BB962C8B-B14F-4D97-AF65-F5344CB8AC3E}">
        <p14:creationId xmlns:p14="http://schemas.microsoft.com/office/powerpoint/2010/main" val="32062858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Rubrik och innehåll">
    <p:bg>
      <p:bgPr>
        <a:solidFill>
          <a:schemeClr val="accent3"/>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AC4406B8-42FD-A04F-BC68-9194F5CB6B3A}"/>
              </a:ext>
            </a:extLst>
          </p:cNvPr>
          <p:cNvSpPr>
            <a:spLocks noGrp="1"/>
          </p:cNvSpPr>
          <p:nvPr>
            <p:ph type="title"/>
          </p:nvPr>
        </p:nvSpPr>
        <p:spPr>
          <a:xfrm>
            <a:off x="695324" y="1206934"/>
            <a:ext cx="5601303" cy="1375137"/>
          </a:xfrm>
        </p:spPr>
        <p:txBody>
          <a:bodyPr/>
          <a:lstStyle>
            <a:lvl1pPr>
              <a:lnSpc>
                <a:spcPct val="100000"/>
              </a:lnSpc>
              <a:defRPr sz="3600"/>
            </a:lvl1pPr>
          </a:lstStyle>
          <a:p>
            <a:r>
              <a:rPr lang="sv-SE"/>
              <a:t>Klicka här för att ändra mall för rubrikformat</a:t>
            </a:r>
            <a:endParaRPr lang="sv-SE" dirty="0"/>
          </a:p>
        </p:txBody>
      </p:sp>
      <p:sp>
        <p:nvSpPr>
          <p:cNvPr id="8" name="Platshållare för text 9">
            <a:extLst>
              <a:ext uri="{FF2B5EF4-FFF2-40B4-BE49-F238E27FC236}">
                <a16:creationId xmlns:a16="http://schemas.microsoft.com/office/drawing/2014/main" id="{182C365A-1803-9647-9B8B-8F19C44E62A9}"/>
              </a:ext>
            </a:extLst>
          </p:cNvPr>
          <p:cNvSpPr>
            <a:spLocks noGrp="1"/>
          </p:cNvSpPr>
          <p:nvPr>
            <p:ph type="body" sz="quarter" idx="10"/>
          </p:nvPr>
        </p:nvSpPr>
        <p:spPr>
          <a:xfrm>
            <a:off x="695324" y="2708934"/>
            <a:ext cx="5601303" cy="2987907"/>
          </a:xfrm>
        </p:spPr>
        <p:txBody>
          <a:bodyPr>
            <a:normAutofit/>
          </a:bodyPr>
          <a:lstStyle>
            <a:lvl1pPr marL="0" indent="0">
              <a:lnSpc>
                <a:spcPts val="1880"/>
              </a:lnSpc>
              <a:spcBef>
                <a:spcPts val="0"/>
              </a:spcBef>
              <a:buNone/>
              <a:defRPr sz="1400"/>
            </a:lvl1pPr>
          </a:lstStyle>
          <a:p>
            <a:pPr lvl="0"/>
            <a:r>
              <a:rPr lang="sv-SE"/>
              <a:t>Klicka här för att ändra format på bakgrundstexten</a:t>
            </a:r>
          </a:p>
        </p:txBody>
      </p:sp>
    </p:spTree>
    <p:extLst>
      <p:ext uri="{BB962C8B-B14F-4D97-AF65-F5344CB8AC3E}">
        <p14:creationId xmlns:p14="http://schemas.microsoft.com/office/powerpoint/2010/main" val="1718016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Rubrik och innehåll">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ED5AFF27-BFFF-874A-B639-0F5FA1ACFC80}"/>
              </a:ext>
            </a:extLst>
          </p:cNvPr>
          <p:cNvSpPr>
            <a:spLocks noGrp="1"/>
          </p:cNvSpPr>
          <p:nvPr>
            <p:ph type="pic" sz="quarter" idx="11"/>
          </p:nvPr>
        </p:nvSpPr>
        <p:spPr>
          <a:xfrm>
            <a:off x="6936000" y="0"/>
            <a:ext cx="5256000" cy="6858000"/>
          </a:xfrm>
        </p:spPr>
        <p:txBody>
          <a:bodyPr/>
          <a:lstStyle/>
          <a:p>
            <a:r>
              <a:rPr lang="sv-SE"/>
              <a:t>Klicka på ikonen för att lägga till en bild</a:t>
            </a:r>
          </a:p>
        </p:txBody>
      </p:sp>
      <p:sp>
        <p:nvSpPr>
          <p:cNvPr id="11" name="Rubrik 1">
            <a:extLst>
              <a:ext uri="{FF2B5EF4-FFF2-40B4-BE49-F238E27FC236}">
                <a16:creationId xmlns:a16="http://schemas.microsoft.com/office/drawing/2014/main" id="{FAB3F8AC-CDAE-8546-8648-46C7A3D35058}"/>
              </a:ext>
            </a:extLst>
          </p:cNvPr>
          <p:cNvSpPr>
            <a:spLocks noGrp="1"/>
          </p:cNvSpPr>
          <p:nvPr>
            <p:ph type="title"/>
          </p:nvPr>
        </p:nvSpPr>
        <p:spPr>
          <a:xfrm>
            <a:off x="695324" y="1206934"/>
            <a:ext cx="5601303" cy="1375137"/>
          </a:xfrm>
        </p:spPr>
        <p:txBody>
          <a:bodyPr/>
          <a:lstStyle>
            <a:lvl1pPr>
              <a:lnSpc>
                <a:spcPct val="100000"/>
              </a:lnSpc>
              <a:defRPr sz="3600"/>
            </a:lvl1pPr>
          </a:lstStyle>
          <a:p>
            <a:r>
              <a:rPr lang="sv-SE"/>
              <a:t>Klicka här för att ändra mall för rubrikformat</a:t>
            </a:r>
            <a:endParaRPr lang="sv-SE" dirty="0"/>
          </a:p>
        </p:txBody>
      </p:sp>
      <p:sp>
        <p:nvSpPr>
          <p:cNvPr id="12" name="Platshållare för text 9">
            <a:extLst>
              <a:ext uri="{FF2B5EF4-FFF2-40B4-BE49-F238E27FC236}">
                <a16:creationId xmlns:a16="http://schemas.microsoft.com/office/drawing/2014/main" id="{8E3F9ED0-59D6-4447-9F5C-0200295BC951}"/>
              </a:ext>
            </a:extLst>
          </p:cNvPr>
          <p:cNvSpPr>
            <a:spLocks noGrp="1"/>
          </p:cNvSpPr>
          <p:nvPr>
            <p:ph type="body" sz="quarter" idx="10"/>
          </p:nvPr>
        </p:nvSpPr>
        <p:spPr>
          <a:xfrm>
            <a:off x="695324" y="2708934"/>
            <a:ext cx="5601303" cy="2987907"/>
          </a:xfrm>
        </p:spPr>
        <p:txBody>
          <a:bodyPr>
            <a:normAutofit/>
          </a:bodyPr>
          <a:lstStyle>
            <a:lvl1pPr marL="0" indent="0">
              <a:lnSpc>
                <a:spcPts val="1880"/>
              </a:lnSpc>
              <a:spcBef>
                <a:spcPts val="0"/>
              </a:spcBef>
              <a:buNone/>
              <a:defRPr sz="1400"/>
            </a:lvl1pPr>
          </a:lstStyle>
          <a:p>
            <a:pPr lvl="0"/>
            <a:r>
              <a:rPr lang="sv-SE"/>
              <a:t>Klicka här för att ändra format på bakgrundstexten</a:t>
            </a:r>
          </a:p>
        </p:txBody>
      </p:sp>
    </p:spTree>
    <p:extLst>
      <p:ext uri="{BB962C8B-B14F-4D97-AF65-F5344CB8AC3E}">
        <p14:creationId xmlns:p14="http://schemas.microsoft.com/office/powerpoint/2010/main" val="32217534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Rubrik och innehåll gul">
    <p:bg>
      <p:bgPr>
        <a:solidFill>
          <a:schemeClr val="bg2"/>
        </a:solidFill>
        <a:effectLst/>
      </p:bgPr>
    </p:bg>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ED5AFF27-BFFF-874A-B639-0F5FA1ACFC80}"/>
              </a:ext>
            </a:extLst>
          </p:cNvPr>
          <p:cNvSpPr>
            <a:spLocks noGrp="1"/>
          </p:cNvSpPr>
          <p:nvPr>
            <p:ph type="pic" sz="quarter" idx="11"/>
          </p:nvPr>
        </p:nvSpPr>
        <p:spPr>
          <a:xfrm>
            <a:off x="6936000" y="0"/>
            <a:ext cx="5256000" cy="6858000"/>
          </a:xfrm>
        </p:spPr>
        <p:txBody>
          <a:bodyPr/>
          <a:lstStyle/>
          <a:p>
            <a:r>
              <a:rPr lang="sv-SE"/>
              <a:t>Klicka på ikonen för att lägga till en bild</a:t>
            </a:r>
          </a:p>
        </p:txBody>
      </p:sp>
      <p:sp>
        <p:nvSpPr>
          <p:cNvPr id="9" name="Rubrik 1">
            <a:extLst>
              <a:ext uri="{FF2B5EF4-FFF2-40B4-BE49-F238E27FC236}">
                <a16:creationId xmlns:a16="http://schemas.microsoft.com/office/drawing/2014/main" id="{DF099378-5BB0-394B-B41D-E8A75C013F50}"/>
              </a:ext>
            </a:extLst>
          </p:cNvPr>
          <p:cNvSpPr>
            <a:spLocks noGrp="1"/>
          </p:cNvSpPr>
          <p:nvPr>
            <p:ph type="title"/>
          </p:nvPr>
        </p:nvSpPr>
        <p:spPr>
          <a:xfrm>
            <a:off x="695324" y="1206934"/>
            <a:ext cx="5601303" cy="1375137"/>
          </a:xfrm>
        </p:spPr>
        <p:txBody>
          <a:bodyPr/>
          <a:lstStyle>
            <a:lvl1pPr>
              <a:lnSpc>
                <a:spcPct val="100000"/>
              </a:lnSpc>
              <a:defRPr sz="3600"/>
            </a:lvl1pPr>
          </a:lstStyle>
          <a:p>
            <a:r>
              <a:rPr lang="sv-SE"/>
              <a:t>Klicka här för att ändra mall för rubrikformat</a:t>
            </a:r>
            <a:endParaRPr lang="sv-SE" dirty="0"/>
          </a:p>
        </p:txBody>
      </p:sp>
      <p:sp>
        <p:nvSpPr>
          <p:cNvPr id="11" name="Platshållare för text 9">
            <a:extLst>
              <a:ext uri="{FF2B5EF4-FFF2-40B4-BE49-F238E27FC236}">
                <a16:creationId xmlns:a16="http://schemas.microsoft.com/office/drawing/2014/main" id="{0A916426-CBA9-A349-B087-D2518643BD0C}"/>
              </a:ext>
            </a:extLst>
          </p:cNvPr>
          <p:cNvSpPr>
            <a:spLocks noGrp="1"/>
          </p:cNvSpPr>
          <p:nvPr>
            <p:ph type="body" sz="quarter" idx="10"/>
          </p:nvPr>
        </p:nvSpPr>
        <p:spPr>
          <a:xfrm>
            <a:off x="695324" y="2708934"/>
            <a:ext cx="5601303" cy="2987907"/>
          </a:xfrm>
        </p:spPr>
        <p:txBody>
          <a:bodyPr>
            <a:normAutofit/>
          </a:bodyPr>
          <a:lstStyle>
            <a:lvl1pPr marL="0" indent="0">
              <a:lnSpc>
                <a:spcPts val="1880"/>
              </a:lnSpc>
              <a:spcBef>
                <a:spcPts val="0"/>
              </a:spcBef>
              <a:buNone/>
              <a:defRPr sz="1400"/>
            </a:lvl1pPr>
          </a:lstStyle>
          <a:p>
            <a:pPr lvl="0"/>
            <a:r>
              <a:rPr lang="sv-SE"/>
              <a:t>Klicka här för att ändra format på bakgrundstexten</a:t>
            </a:r>
          </a:p>
        </p:txBody>
      </p:sp>
    </p:spTree>
    <p:extLst>
      <p:ext uri="{BB962C8B-B14F-4D97-AF65-F5344CB8AC3E}">
        <p14:creationId xmlns:p14="http://schemas.microsoft.com/office/powerpoint/2010/main" val="31402558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Rubrik och innehåll gul">
    <p:bg>
      <p:bgPr>
        <a:solidFill>
          <a:srgbClr val="F8EAA4"/>
        </a:solidFill>
        <a:effectLst/>
      </p:bgPr>
    </p:bg>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ED5AFF27-BFFF-874A-B639-0F5FA1ACFC80}"/>
              </a:ext>
            </a:extLst>
          </p:cNvPr>
          <p:cNvSpPr>
            <a:spLocks noGrp="1"/>
          </p:cNvSpPr>
          <p:nvPr>
            <p:ph type="pic" sz="quarter" idx="11"/>
          </p:nvPr>
        </p:nvSpPr>
        <p:spPr>
          <a:xfrm>
            <a:off x="6936000" y="0"/>
            <a:ext cx="5256000" cy="6858000"/>
          </a:xfrm>
        </p:spPr>
        <p:txBody>
          <a:bodyPr/>
          <a:lstStyle/>
          <a:p>
            <a:r>
              <a:rPr lang="sv-SE"/>
              <a:t>Klicka på ikonen för att lägga till en bild</a:t>
            </a:r>
          </a:p>
        </p:txBody>
      </p:sp>
      <p:sp>
        <p:nvSpPr>
          <p:cNvPr id="9" name="Rubrik 1">
            <a:extLst>
              <a:ext uri="{FF2B5EF4-FFF2-40B4-BE49-F238E27FC236}">
                <a16:creationId xmlns:a16="http://schemas.microsoft.com/office/drawing/2014/main" id="{DF099378-5BB0-394B-B41D-E8A75C013F50}"/>
              </a:ext>
            </a:extLst>
          </p:cNvPr>
          <p:cNvSpPr>
            <a:spLocks noGrp="1"/>
          </p:cNvSpPr>
          <p:nvPr>
            <p:ph type="title"/>
          </p:nvPr>
        </p:nvSpPr>
        <p:spPr>
          <a:xfrm>
            <a:off x="695324" y="1206934"/>
            <a:ext cx="5601303" cy="1375137"/>
          </a:xfrm>
        </p:spPr>
        <p:txBody>
          <a:bodyPr/>
          <a:lstStyle>
            <a:lvl1pPr>
              <a:lnSpc>
                <a:spcPct val="100000"/>
              </a:lnSpc>
              <a:defRPr sz="3600"/>
            </a:lvl1pPr>
          </a:lstStyle>
          <a:p>
            <a:r>
              <a:rPr lang="sv-SE"/>
              <a:t>Klicka här för att ändra mall för rubrikformat</a:t>
            </a:r>
            <a:endParaRPr lang="sv-SE" dirty="0"/>
          </a:p>
        </p:txBody>
      </p:sp>
      <p:sp>
        <p:nvSpPr>
          <p:cNvPr id="11" name="Platshållare för text 9">
            <a:extLst>
              <a:ext uri="{FF2B5EF4-FFF2-40B4-BE49-F238E27FC236}">
                <a16:creationId xmlns:a16="http://schemas.microsoft.com/office/drawing/2014/main" id="{0A916426-CBA9-A349-B087-D2518643BD0C}"/>
              </a:ext>
            </a:extLst>
          </p:cNvPr>
          <p:cNvSpPr>
            <a:spLocks noGrp="1"/>
          </p:cNvSpPr>
          <p:nvPr>
            <p:ph type="body" sz="quarter" idx="10"/>
          </p:nvPr>
        </p:nvSpPr>
        <p:spPr>
          <a:xfrm>
            <a:off x="695324" y="2708934"/>
            <a:ext cx="5601303" cy="2987907"/>
          </a:xfrm>
        </p:spPr>
        <p:txBody>
          <a:bodyPr>
            <a:normAutofit/>
          </a:bodyPr>
          <a:lstStyle>
            <a:lvl1pPr marL="0" indent="0">
              <a:lnSpc>
                <a:spcPts val="1880"/>
              </a:lnSpc>
              <a:spcBef>
                <a:spcPts val="0"/>
              </a:spcBef>
              <a:buNone/>
              <a:defRPr sz="1400"/>
            </a:lvl1pPr>
          </a:lstStyle>
          <a:p>
            <a:pPr lvl="0"/>
            <a:r>
              <a:rPr lang="sv-SE"/>
              <a:t>Klicka här för att ändra format på bakgrundstexten</a:t>
            </a:r>
          </a:p>
        </p:txBody>
      </p:sp>
    </p:spTree>
    <p:extLst>
      <p:ext uri="{BB962C8B-B14F-4D97-AF65-F5344CB8AC3E}">
        <p14:creationId xmlns:p14="http://schemas.microsoft.com/office/powerpoint/2010/main" val="33164391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Rubrik och innehåll gul">
    <p:bg>
      <p:bgPr>
        <a:solidFill>
          <a:srgbClr val="E1EFE3"/>
        </a:solidFill>
        <a:effectLst/>
      </p:bgPr>
    </p:bg>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ED5AFF27-BFFF-874A-B639-0F5FA1ACFC80}"/>
              </a:ext>
            </a:extLst>
          </p:cNvPr>
          <p:cNvSpPr>
            <a:spLocks noGrp="1"/>
          </p:cNvSpPr>
          <p:nvPr>
            <p:ph type="pic" sz="quarter" idx="11"/>
          </p:nvPr>
        </p:nvSpPr>
        <p:spPr>
          <a:xfrm>
            <a:off x="6936000" y="0"/>
            <a:ext cx="5256000" cy="6858000"/>
          </a:xfrm>
        </p:spPr>
        <p:txBody>
          <a:bodyPr/>
          <a:lstStyle/>
          <a:p>
            <a:r>
              <a:rPr lang="sv-SE"/>
              <a:t>Klicka på ikonen för att lägga till en bild</a:t>
            </a:r>
          </a:p>
        </p:txBody>
      </p:sp>
      <p:sp>
        <p:nvSpPr>
          <p:cNvPr id="9" name="Rubrik 1">
            <a:extLst>
              <a:ext uri="{FF2B5EF4-FFF2-40B4-BE49-F238E27FC236}">
                <a16:creationId xmlns:a16="http://schemas.microsoft.com/office/drawing/2014/main" id="{DF099378-5BB0-394B-B41D-E8A75C013F50}"/>
              </a:ext>
            </a:extLst>
          </p:cNvPr>
          <p:cNvSpPr>
            <a:spLocks noGrp="1"/>
          </p:cNvSpPr>
          <p:nvPr>
            <p:ph type="title"/>
          </p:nvPr>
        </p:nvSpPr>
        <p:spPr>
          <a:xfrm>
            <a:off x="695324" y="1206934"/>
            <a:ext cx="5601303" cy="1375137"/>
          </a:xfrm>
        </p:spPr>
        <p:txBody>
          <a:bodyPr/>
          <a:lstStyle>
            <a:lvl1pPr>
              <a:lnSpc>
                <a:spcPct val="100000"/>
              </a:lnSpc>
              <a:defRPr sz="3600"/>
            </a:lvl1pPr>
          </a:lstStyle>
          <a:p>
            <a:r>
              <a:rPr lang="sv-SE"/>
              <a:t>Klicka här för att ändra mall för rubrikformat</a:t>
            </a:r>
            <a:endParaRPr lang="sv-SE" dirty="0"/>
          </a:p>
        </p:txBody>
      </p:sp>
      <p:sp>
        <p:nvSpPr>
          <p:cNvPr id="11" name="Platshållare för text 9">
            <a:extLst>
              <a:ext uri="{FF2B5EF4-FFF2-40B4-BE49-F238E27FC236}">
                <a16:creationId xmlns:a16="http://schemas.microsoft.com/office/drawing/2014/main" id="{0A916426-CBA9-A349-B087-D2518643BD0C}"/>
              </a:ext>
            </a:extLst>
          </p:cNvPr>
          <p:cNvSpPr>
            <a:spLocks noGrp="1"/>
          </p:cNvSpPr>
          <p:nvPr>
            <p:ph type="body" sz="quarter" idx="10"/>
          </p:nvPr>
        </p:nvSpPr>
        <p:spPr>
          <a:xfrm>
            <a:off x="695324" y="2708934"/>
            <a:ext cx="5601303" cy="2987907"/>
          </a:xfrm>
        </p:spPr>
        <p:txBody>
          <a:bodyPr>
            <a:normAutofit/>
          </a:bodyPr>
          <a:lstStyle>
            <a:lvl1pPr marL="0" indent="0">
              <a:lnSpc>
                <a:spcPts val="1880"/>
              </a:lnSpc>
              <a:spcBef>
                <a:spcPts val="0"/>
              </a:spcBef>
              <a:buNone/>
              <a:defRPr sz="1400"/>
            </a:lvl1pPr>
          </a:lstStyle>
          <a:p>
            <a:pPr lvl="0"/>
            <a:r>
              <a:rPr lang="sv-SE"/>
              <a:t>Klicka här för att ändra format på bakgrundstexten</a:t>
            </a:r>
          </a:p>
        </p:txBody>
      </p:sp>
    </p:spTree>
    <p:extLst>
      <p:ext uri="{BB962C8B-B14F-4D97-AF65-F5344CB8AC3E}">
        <p14:creationId xmlns:p14="http://schemas.microsoft.com/office/powerpoint/2010/main" val="1148252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Rubrikbild">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198268-1AC2-3C47-9F7E-7F9FEE94AFA4}"/>
              </a:ext>
            </a:extLst>
          </p:cNvPr>
          <p:cNvSpPr>
            <a:spLocks noGrp="1"/>
          </p:cNvSpPr>
          <p:nvPr>
            <p:ph type="ctrTitle"/>
          </p:nvPr>
        </p:nvSpPr>
        <p:spPr>
          <a:xfrm>
            <a:off x="1356360" y="2349889"/>
            <a:ext cx="9479280" cy="1737360"/>
          </a:xfrm>
        </p:spPr>
        <p:txBody>
          <a:bodyPr anchor="b"/>
          <a:lstStyle>
            <a:lvl1pPr algn="ctr">
              <a:lnSpc>
                <a:spcPts val="5800"/>
              </a:lnSpc>
              <a:defRPr sz="4800">
                <a:solidFill>
                  <a:schemeClr val="tx1"/>
                </a:solidFill>
              </a:defRPr>
            </a:lvl1pPr>
          </a:lstStyle>
          <a:p>
            <a:r>
              <a:rPr lang="sv-SE"/>
              <a:t>Klicka här för att ändra mall för rubrikformat</a:t>
            </a:r>
            <a:endParaRPr lang="sv-SE" dirty="0"/>
          </a:p>
        </p:txBody>
      </p:sp>
      <p:sp>
        <p:nvSpPr>
          <p:cNvPr id="13" name="Platshållare för datum 12">
            <a:extLst>
              <a:ext uri="{FF2B5EF4-FFF2-40B4-BE49-F238E27FC236}">
                <a16:creationId xmlns:a16="http://schemas.microsoft.com/office/drawing/2014/main" id="{970A9F0E-8AD2-2141-B6B9-1A677CC96F3B}"/>
              </a:ext>
            </a:extLst>
          </p:cNvPr>
          <p:cNvSpPr>
            <a:spLocks noGrp="1"/>
          </p:cNvSpPr>
          <p:nvPr>
            <p:ph type="dt" sz="half" idx="14"/>
          </p:nvPr>
        </p:nvSpPr>
        <p:spPr>
          <a:xfrm>
            <a:off x="4724400" y="4530638"/>
            <a:ext cx="2743200" cy="365125"/>
          </a:xfrm>
        </p:spPr>
        <p:txBody>
          <a:bodyPr/>
          <a:lstStyle>
            <a:lvl1pPr algn="ctr">
              <a:defRPr sz="1400">
                <a:solidFill>
                  <a:schemeClr val="tx1"/>
                </a:solidFill>
              </a:defRPr>
            </a:lvl1pPr>
          </a:lstStyle>
          <a:p>
            <a:fld id="{F33E24C7-D05A-2647-9C50-C6A6315D34A4}" type="datetime1">
              <a:rPr lang="sv-SE" smtClean="0"/>
              <a:pPr/>
              <a:t>2026-01-09</a:t>
            </a:fld>
            <a:endParaRPr lang="sv-SE" dirty="0"/>
          </a:p>
        </p:txBody>
      </p:sp>
      <p:sp>
        <p:nvSpPr>
          <p:cNvPr id="14" name="Platshållare för sidfot 13">
            <a:extLst>
              <a:ext uri="{FF2B5EF4-FFF2-40B4-BE49-F238E27FC236}">
                <a16:creationId xmlns:a16="http://schemas.microsoft.com/office/drawing/2014/main" id="{BC2D8E0C-47FC-F148-9FF4-136410F4805A}"/>
              </a:ext>
            </a:extLst>
          </p:cNvPr>
          <p:cNvSpPr>
            <a:spLocks noGrp="1"/>
          </p:cNvSpPr>
          <p:nvPr>
            <p:ph type="ftr" sz="quarter" idx="15"/>
          </p:nvPr>
        </p:nvSpPr>
        <p:spPr>
          <a:xfrm>
            <a:off x="4038600" y="6356350"/>
            <a:ext cx="4114800" cy="365125"/>
          </a:xfrm>
          <a:prstGeom prst="rect">
            <a:avLst/>
          </a:prstGeom>
        </p:spPr>
        <p:txBody>
          <a:bodyPr/>
          <a:lstStyle/>
          <a:p>
            <a:endParaRPr lang="sv-SE" dirty="0"/>
          </a:p>
        </p:txBody>
      </p:sp>
      <p:sp>
        <p:nvSpPr>
          <p:cNvPr id="15" name="Platshållare för bildnummer 14">
            <a:extLst>
              <a:ext uri="{FF2B5EF4-FFF2-40B4-BE49-F238E27FC236}">
                <a16:creationId xmlns:a16="http://schemas.microsoft.com/office/drawing/2014/main" id="{880785AA-2049-D340-81FF-412A5027CEB0}"/>
              </a:ext>
            </a:extLst>
          </p:cNvPr>
          <p:cNvSpPr>
            <a:spLocks noGrp="1"/>
          </p:cNvSpPr>
          <p:nvPr>
            <p:ph type="sldNum" sz="quarter" idx="16"/>
          </p:nvPr>
        </p:nvSpPr>
        <p:spPr/>
        <p:txBody>
          <a:bodyPr/>
          <a:lstStyle/>
          <a:p>
            <a:fld id="{76081CB2-E221-D847-BFED-93BEAE7DC45E}" type="slidenum">
              <a:rPr lang="sv-SE" smtClean="0"/>
              <a:t>‹#›</a:t>
            </a:fld>
            <a:endParaRPr lang="sv-SE"/>
          </a:p>
        </p:txBody>
      </p:sp>
      <p:pic>
        <p:nvPicPr>
          <p:cNvPr id="10" name="Bildobjekt 9">
            <a:extLst>
              <a:ext uri="{FF2B5EF4-FFF2-40B4-BE49-F238E27FC236}">
                <a16:creationId xmlns:a16="http://schemas.microsoft.com/office/drawing/2014/main" id="{1F0B3A7B-D504-2340-A772-3521DCE0D56D}"/>
              </a:ext>
            </a:extLst>
          </p:cNvPr>
          <p:cNvPicPr>
            <a:picLocks noChangeAspect="1"/>
          </p:cNvPicPr>
          <p:nvPr userDrawn="1"/>
        </p:nvPicPr>
        <p:blipFill>
          <a:blip r:embed="rId2"/>
          <a:stretch>
            <a:fillRect/>
          </a:stretch>
        </p:blipFill>
        <p:spPr>
          <a:xfrm rot="10800000">
            <a:off x="0" y="0"/>
            <a:ext cx="3585883" cy="2017059"/>
          </a:xfrm>
          <a:prstGeom prst="rect">
            <a:avLst/>
          </a:prstGeom>
        </p:spPr>
      </p:pic>
      <p:pic>
        <p:nvPicPr>
          <p:cNvPr id="11" name="Bildobjekt 10">
            <a:extLst>
              <a:ext uri="{FF2B5EF4-FFF2-40B4-BE49-F238E27FC236}">
                <a16:creationId xmlns:a16="http://schemas.microsoft.com/office/drawing/2014/main" id="{9E1EB65A-40DE-2E46-A303-D59199968FCE}"/>
              </a:ext>
            </a:extLst>
          </p:cNvPr>
          <p:cNvPicPr>
            <a:picLocks noChangeAspect="1"/>
          </p:cNvPicPr>
          <p:nvPr userDrawn="1"/>
        </p:nvPicPr>
        <p:blipFill>
          <a:blip r:embed="rId3"/>
          <a:stretch>
            <a:fillRect/>
          </a:stretch>
        </p:blipFill>
        <p:spPr>
          <a:xfrm>
            <a:off x="334963" y="292855"/>
            <a:ext cx="771461" cy="825110"/>
          </a:xfrm>
          <a:prstGeom prst="rect">
            <a:avLst/>
          </a:prstGeom>
        </p:spPr>
      </p:pic>
    </p:spTree>
    <p:extLst>
      <p:ext uri="{BB962C8B-B14F-4D97-AF65-F5344CB8AC3E}">
        <p14:creationId xmlns:p14="http://schemas.microsoft.com/office/powerpoint/2010/main" val="491731811"/>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4_Rubrik och innehåll gul">
    <p:bg>
      <p:bgPr>
        <a:solidFill>
          <a:srgbClr val="C3B7AB"/>
        </a:solidFill>
        <a:effectLst/>
      </p:bgPr>
    </p:bg>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ED5AFF27-BFFF-874A-B639-0F5FA1ACFC80}"/>
              </a:ext>
            </a:extLst>
          </p:cNvPr>
          <p:cNvSpPr>
            <a:spLocks noGrp="1"/>
          </p:cNvSpPr>
          <p:nvPr>
            <p:ph type="pic" sz="quarter" idx="11"/>
          </p:nvPr>
        </p:nvSpPr>
        <p:spPr>
          <a:xfrm>
            <a:off x="6936000" y="0"/>
            <a:ext cx="5256000" cy="6858000"/>
          </a:xfrm>
        </p:spPr>
        <p:txBody>
          <a:bodyPr/>
          <a:lstStyle/>
          <a:p>
            <a:r>
              <a:rPr lang="sv-SE"/>
              <a:t>Klicka på ikonen för att lägga till en bild</a:t>
            </a:r>
          </a:p>
        </p:txBody>
      </p:sp>
      <p:sp>
        <p:nvSpPr>
          <p:cNvPr id="9" name="Rubrik 1">
            <a:extLst>
              <a:ext uri="{FF2B5EF4-FFF2-40B4-BE49-F238E27FC236}">
                <a16:creationId xmlns:a16="http://schemas.microsoft.com/office/drawing/2014/main" id="{DF099378-5BB0-394B-B41D-E8A75C013F50}"/>
              </a:ext>
            </a:extLst>
          </p:cNvPr>
          <p:cNvSpPr>
            <a:spLocks noGrp="1"/>
          </p:cNvSpPr>
          <p:nvPr>
            <p:ph type="title"/>
          </p:nvPr>
        </p:nvSpPr>
        <p:spPr>
          <a:xfrm>
            <a:off x="695324" y="1206934"/>
            <a:ext cx="5601303" cy="1375137"/>
          </a:xfrm>
        </p:spPr>
        <p:txBody>
          <a:bodyPr/>
          <a:lstStyle>
            <a:lvl1pPr>
              <a:lnSpc>
                <a:spcPct val="100000"/>
              </a:lnSpc>
              <a:defRPr sz="3600"/>
            </a:lvl1pPr>
          </a:lstStyle>
          <a:p>
            <a:r>
              <a:rPr lang="sv-SE"/>
              <a:t>Klicka här för att ändra mall för rubrikformat</a:t>
            </a:r>
            <a:endParaRPr lang="sv-SE" dirty="0"/>
          </a:p>
        </p:txBody>
      </p:sp>
      <p:sp>
        <p:nvSpPr>
          <p:cNvPr id="11" name="Platshållare för text 9">
            <a:extLst>
              <a:ext uri="{FF2B5EF4-FFF2-40B4-BE49-F238E27FC236}">
                <a16:creationId xmlns:a16="http://schemas.microsoft.com/office/drawing/2014/main" id="{0A916426-CBA9-A349-B087-D2518643BD0C}"/>
              </a:ext>
            </a:extLst>
          </p:cNvPr>
          <p:cNvSpPr>
            <a:spLocks noGrp="1"/>
          </p:cNvSpPr>
          <p:nvPr>
            <p:ph type="body" sz="quarter" idx="10"/>
          </p:nvPr>
        </p:nvSpPr>
        <p:spPr>
          <a:xfrm>
            <a:off x="695324" y="2708934"/>
            <a:ext cx="5601303" cy="2987907"/>
          </a:xfrm>
        </p:spPr>
        <p:txBody>
          <a:bodyPr>
            <a:normAutofit/>
          </a:bodyPr>
          <a:lstStyle>
            <a:lvl1pPr marL="0" indent="0">
              <a:lnSpc>
                <a:spcPts val="1880"/>
              </a:lnSpc>
              <a:spcBef>
                <a:spcPts val="0"/>
              </a:spcBef>
              <a:buNone/>
              <a:defRPr sz="1400"/>
            </a:lvl1pPr>
          </a:lstStyle>
          <a:p>
            <a:pPr lvl="0"/>
            <a:r>
              <a:rPr lang="sv-SE"/>
              <a:t>Klicka här för att ändra format på bakgrundstexten</a:t>
            </a:r>
          </a:p>
        </p:txBody>
      </p:sp>
    </p:spTree>
    <p:extLst>
      <p:ext uri="{BB962C8B-B14F-4D97-AF65-F5344CB8AC3E}">
        <p14:creationId xmlns:p14="http://schemas.microsoft.com/office/powerpoint/2010/main" val="25896945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5_Rubrik och innehåll gul">
    <p:bg>
      <p:bgPr>
        <a:solidFill>
          <a:schemeClr val="accent3"/>
        </a:solidFill>
        <a:effectLst/>
      </p:bgPr>
    </p:bg>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ED5AFF27-BFFF-874A-B639-0F5FA1ACFC80}"/>
              </a:ext>
            </a:extLst>
          </p:cNvPr>
          <p:cNvSpPr>
            <a:spLocks noGrp="1"/>
          </p:cNvSpPr>
          <p:nvPr>
            <p:ph type="pic" sz="quarter" idx="11"/>
          </p:nvPr>
        </p:nvSpPr>
        <p:spPr>
          <a:xfrm>
            <a:off x="6936000" y="0"/>
            <a:ext cx="5256000" cy="6858000"/>
          </a:xfrm>
        </p:spPr>
        <p:txBody>
          <a:bodyPr/>
          <a:lstStyle/>
          <a:p>
            <a:r>
              <a:rPr lang="sv-SE"/>
              <a:t>Klicka på ikonen för att lägga till en bild</a:t>
            </a:r>
          </a:p>
        </p:txBody>
      </p:sp>
      <p:sp>
        <p:nvSpPr>
          <p:cNvPr id="9" name="Rubrik 1">
            <a:extLst>
              <a:ext uri="{FF2B5EF4-FFF2-40B4-BE49-F238E27FC236}">
                <a16:creationId xmlns:a16="http://schemas.microsoft.com/office/drawing/2014/main" id="{DF099378-5BB0-394B-B41D-E8A75C013F50}"/>
              </a:ext>
            </a:extLst>
          </p:cNvPr>
          <p:cNvSpPr>
            <a:spLocks noGrp="1"/>
          </p:cNvSpPr>
          <p:nvPr>
            <p:ph type="title"/>
          </p:nvPr>
        </p:nvSpPr>
        <p:spPr>
          <a:xfrm>
            <a:off x="695324" y="1206934"/>
            <a:ext cx="5601303" cy="1375137"/>
          </a:xfrm>
        </p:spPr>
        <p:txBody>
          <a:bodyPr/>
          <a:lstStyle>
            <a:lvl1pPr>
              <a:lnSpc>
                <a:spcPct val="100000"/>
              </a:lnSpc>
              <a:defRPr sz="3600"/>
            </a:lvl1pPr>
          </a:lstStyle>
          <a:p>
            <a:r>
              <a:rPr lang="sv-SE"/>
              <a:t>Klicka här för att ändra mall för rubrikformat</a:t>
            </a:r>
            <a:endParaRPr lang="sv-SE" dirty="0"/>
          </a:p>
        </p:txBody>
      </p:sp>
      <p:sp>
        <p:nvSpPr>
          <p:cNvPr id="11" name="Platshållare för text 9">
            <a:extLst>
              <a:ext uri="{FF2B5EF4-FFF2-40B4-BE49-F238E27FC236}">
                <a16:creationId xmlns:a16="http://schemas.microsoft.com/office/drawing/2014/main" id="{0A916426-CBA9-A349-B087-D2518643BD0C}"/>
              </a:ext>
            </a:extLst>
          </p:cNvPr>
          <p:cNvSpPr>
            <a:spLocks noGrp="1"/>
          </p:cNvSpPr>
          <p:nvPr>
            <p:ph type="body" sz="quarter" idx="10"/>
          </p:nvPr>
        </p:nvSpPr>
        <p:spPr>
          <a:xfrm>
            <a:off x="695324" y="2708934"/>
            <a:ext cx="5601303" cy="2987907"/>
          </a:xfrm>
        </p:spPr>
        <p:txBody>
          <a:bodyPr>
            <a:normAutofit/>
          </a:bodyPr>
          <a:lstStyle>
            <a:lvl1pPr marL="0" indent="0">
              <a:lnSpc>
                <a:spcPts val="1880"/>
              </a:lnSpc>
              <a:spcBef>
                <a:spcPts val="0"/>
              </a:spcBef>
              <a:buNone/>
              <a:defRPr sz="1400"/>
            </a:lvl1pPr>
          </a:lstStyle>
          <a:p>
            <a:pPr lvl="0"/>
            <a:r>
              <a:rPr lang="sv-SE"/>
              <a:t>Klicka här för att ändra format på bakgrundstexten</a:t>
            </a:r>
          </a:p>
        </p:txBody>
      </p:sp>
    </p:spTree>
    <p:extLst>
      <p:ext uri="{BB962C8B-B14F-4D97-AF65-F5344CB8AC3E}">
        <p14:creationId xmlns:p14="http://schemas.microsoft.com/office/powerpoint/2010/main" val="35921117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Rubrik och innehåll">
    <p:bg>
      <p:bgPr>
        <a:solidFill>
          <a:schemeClr val="bg2"/>
        </a:solidFill>
        <a:effectLst/>
      </p:bgPr>
    </p:bg>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ED5AFF27-BFFF-874A-B639-0F5FA1ACFC80}"/>
              </a:ext>
            </a:extLst>
          </p:cNvPr>
          <p:cNvSpPr>
            <a:spLocks noGrp="1"/>
          </p:cNvSpPr>
          <p:nvPr>
            <p:ph type="pic" sz="quarter" idx="11"/>
          </p:nvPr>
        </p:nvSpPr>
        <p:spPr>
          <a:xfrm>
            <a:off x="6936000" y="0"/>
            <a:ext cx="2628000" cy="3492000"/>
          </a:xfrm>
        </p:spPr>
        <p:txBody>
          <a:bodyPr/>
          <a:lstStyle/>
          <a:p>
            <a:r>
              <a:rPr lang="sv-SE"/>
              <a:t>Klicka på ikonen för att lägga till en bild</a:t>
            </a:r>
          </a:p>
        </p:txBody>
      </p:sp>
      <p:sp>
        <p:nvSpPr>
          <p:cNvPr id="11" name="Platshållare för bild 3">
            <a:extLst>
              <a:ext uri="{FF2B5EF4-FFF2-40B4-BE49-F238E27FC236}">
                <a16:creationId xmlns:a16="http://schemas.microsoft.com/office/drawing/2014/main" id="{2DB937DC-810A-6644-90A7-A45CAA708335}"/>
              </a:ext>
            </a:extLst>
          </p:cNvPr>
          <p:cNvSpPr>
            <a:spLocks noGrp="1"/>
          </p:cNvSpPr>
          <p:nvPr>
            <p:ph type="pic" sz="quarter" idx="13"/>
          </p:nvPr>
        </p:nvSpPr>
        <p:spPr>
          <a:xfrm>
            <a:off x="9564000" y="0"/>
            <a:ext cx="2628000" cy="3492000"/>
          </a:xfrm>
        </p:spPr>
        <p:txBody>
          <a:bodyPr/>
          <a:lstStyle/>
          <a:p>
            <a:r>
              <a:rPr lang="sv-SE"/>
              <a:t>Klicka på ikonen för att lägga till en bild</a:t>
            </a:r>
          </a:p>
        </p:txBody>
      </p:sp>
      <p:sp>
        <p:nvSpPr>
          <p:cNvPr id="14" name="Rubrik 1">
            <a:extLst>
              <a:ext uri="{FF2B5EF4-FFF2-40B4-BE49-F238E27FC236}">
                <a16:creationId xmlns:a16="http://schemas.microsoft.com/office/drawing/2014/main" id="{350AE776-AE78-844E-B20E-0006788AC16C}"/>
              </a:ext>
            </a:extLst>
          </p:cNvPr>
          <p:cNvSpPr>
            <a:spLocks noGrp="1"/>
          </p:cNvSpPr>
          <p:nvPr>
            <p:ph type="title"/>
          </p:nvPr>
        </p:nvSpPr>
        <p:spPr>
          <a:xfrm>
            <a:off x="695324" y="1206934"/>
            <a:ext cx="5601303" cy="1375137"/>
          </a:xfrm>
        </p:spPr>
        <p:txBody>
          <a:bodyPr/>
          <a:lstStyle>
            <a:lvl1pPr>
              <a:lnSpc>
                <a:spcPct val="100000"/>
              </a:lnSpc>
              <a:defRPr sz="3600"/>
            </a:lvl1pPr>
          </a:lstStyle>
          <a:p>
            <a:r>
              <a:rPr lang="sv-SE"/>
              <a:t>Klicka här för att ändra mall för rubrikformat</a:t>
            </a:r>
            <a:endParaRPr lang="sv-SE" dirty="0"/>
          </a:p>
        </p:txBody>
      </p:sp>
      <p:sp>
        <p:nvSpPr>
          <p:cNvPr id="15" name="Platshållare för text 9">
            <a:extLst>
              <a:ext uri="{FF2B5EF4-FFF2-40B4-BE49-F238E27FC236}">
                <a16:creationId xmlns:a16="http://schemas.microsoft.com/office/drawing/2014/main" id="{84F0E41D-4F4D-DD40-B0FD-46E9EEDCE1EA}"/>
              </a:ext>
            </a:extLst>
          </p:cNvPr>
          <p:cNvSpPr>
            <a:spLocks noGrp="1"/>
          </p:cNvSpPr>
          <p:nvPr>
            <p:ph type="body" sz="quarter" idx="10"/>
          </p:nvPr>
        </p:nvSpPr>
        <p:spPr>
          <a:xfrm>
            <a:off x="695324" y="2708934"/>
            <a:ext cx="5601303" cy="2987907"/>
          </a:xfrm>
        </p:spPr>
        <p:txBody>
          <a:bodyPr>
            <a:normAutofit/>
          </a:bodyPr>
          <a:lstStyle>
            <a:lvl1pPr marL="0" indent="0">
              <a:lnSpc>
                <a:spcPts val="1880"/>
              </a:lnSpc>
              <a:spcBef>
                <a:spcPts val="0"/>
              </a:spcBef>
              <a:buNone/>
              <a:defRPr sz="1400"/>
            </a:lvl1pPr>
          </a:lstStyle>
          <a:p>
            <a:pPr lvl="0"/>
            <a:r>
              <a:rPr lang="sv-SE"/>
              <a:t>Klicka här för att ändra format på bakgrundstexten</a:t>
            </a:r>
          </a:p>
        </p:txBody>
      </p:sp>
      <p:sp>
        <p:nvSpPr>
          <p:cNvPr id="8" name="Platshållare för bild 3">
            <a:extLst>
              <a:ext uri="{FF2B5EF4-FFF2-40B4-BE49-F238E27FC236}">
                <a16:creationId xmlns:a16="http://schemas.microsoft.com/office/drawing/2014/main" id="{E8BF12F4-6F24-3C4D-95B2-6BE66576567C}"/>
              </a:ext>
            </a:extLst>
          </p:cNvPr>
          <p:cNvSpPr>
            <a:spLocks noGrp="1"/>
          </p:cNvSpPr>
          <p:nvPr>
            <p:ph type="pic" sz="quarter" idx="12"/>
          </p:nvPr>
        </p:nvSpPr>
        <p:spPr>
          <a:xfrm>
            <a:off x="6936000" y="3486777"/>
            <a:ext cx="5256000" cy="3371223"/>
          </a:xfrm>
        </p:spPr>
        <p:txBody>
          <a:bodyPr/>
          <a:lstStyle/>
          <a:p>
            <a:r>
              <a:rPr lang="sv-SE"/>
              <a:t>Klicka på ikonen för att lägga till en bild</a:t>
            </a:r>
          </a:p>
        </p:txBody>
      </p:sp>
    </p:spTree>
    <p:extLst>
      <p:ext uri="{BB962C8B-B14F-4D97-AF65-F5344CB8AC3E}">
        <p14:creationId xmlns:p14="http://schemas.microsoft.com/office/powerpoint/2010/main" val="16411347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_Rubrik och innehåll gul">
    <p:bg>
      <p:bgPr>
        <a:solidFill>
          <a:srgbClr val="F8EAA4"/>
        </a:solidFill>
        <a:effectLst/>
      </p:bgPr>
    </p:bg>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ED5AFF27-BFFF-874A-B639-0F5FA1ACFC80}"/>
              </a:ext>
            </a:extLst>
          </p:cNvPr>
          <p:cNvSpPr>
            <a:spLocks noGrp="1"/>
          </p:cNvSpPr>
          <p:nvPr>
            <p:ph type="pic" sz="quarter" idx="11"/>
          </p:nvPr>
        </p:nvSpPr>
        <p:spPr>
          <a:xfrm>
            <a:off x="6936000" y="0"/>
            <a:ext cx="2628000" cy="3492000"/>
          </a:xfrm>
        </p:spPr>
        <p:txBody>
          <a:bodyPr/>
          <a:lstStyle/>
          <a:p>
            <a:r>
              <a:rPr lang="sv-SE"/>
              <a:t>Klicka på ikonen för att lägga till en bild</a:t>
            </a:r>
          </a:p>
        </p:txBody>
      </p:sp>
      <p:sp>
        <p:nvSpPr>
          <p:cNvPr id="8" name="Platshållare för bild 3">
            <a:extLst>
              <a:ext uri="{FF2B5EF4-FFF2-40B4-BE49-F238E27FC236}">
                <a16:creationId xmlns:a16="http://schemas.microsoft.com/office/drawing/2014/main" id="{E8BF12F4-6F24-3C4D-95B2-6BE66576567C}"/>
              </a:ext>
            </a:extLst>
          </p:cNvPr>
          <p:cNvSpPr>
            <a:spLocks noGrp="1"/>
          </p:cNvSpPr>
          <p:nvPr>
            <p:ph type="pic" sz="quarter" idx="12"/>
          </p:nvPr>
        </p:nvSpPr>
        <p:spPr>
          <a:xfrm>
            <a:off x="6936000" y="3486777"/>
            <a:ext cx="5256000" cy="3371223"/>
          </a:xfrm>
        </p:spPr>
        <p:txBody>
          <a:bodyPr/>
          <a:lstStyle/>
          <a:p>
            <a:r>
              <a:rPr lang="sv-SE"/>
              <a:t>Klicka på ikonen för att lägga till en bild</a:t>
            </a:r>
          </a:p>
        </p:txBody>
      </p:sp>
      <p:sp>
        <p:nvSpPr>
          <p:cNvPr id="11" name="Platshållare för bild 3">
            <a:extLst>
              <a:ext uri="{FF2B5EF4-FFF2-40B4-BE49-F238E27FC236}">
                <a16:creationId xmlns:a16="http://schemas.microsoft.com/office/drawing/2014/main" id="{2DB937DC-810A-6644-90A7-A45CAA708335}"/>
              </a:ext>
            </a:extLst>
          </p:cNvPr>
          <p:cNvSpPr>
            <a:spLocks noGrp="1"/>
          </p:cNvSpPr>
          <p:nvPr>
            <p:ph type="pic" sz="quarter" idx="13"/>
          </p:nvPr>
        </p:nvSpPr>
        <p:spPr>
          <a:xfrm>
            <a:off x="9564000" y="0"/>
            <a:ext cx="2628000" cy="3492000"/>
          </a:xfrm>
        </p:spPr>
        <p:txBody>
          <a:bodyPr/>
          <a:lstStyle/>
          <a:p>
            <a:r>
              <a:rPr lang="sv-SE"/>
              <a:t>Klicka på ikonen för att lägga till en bild</a:t>
            </a:r>
          </a:p>
        </p:txBody>
      </p:sp>
      <p:sp>
        <p:nvSpPr>
          <p:cNvPr id="12" name="Rubrik 1">
            <a:extLst>
              <a:ext uri="{FF2B5EF4-FFF2-40B4-BE49-F238E27FC236}">
                <a16:creationId xmlns:a16="http://schemas.microsoft.com/office/drawing/2014/main" id="{3B04D275-685A-8E4C-9CEA-44304CD224CC}"/>
              </a:ext>
            </a:extLst>
          </p:cNvPr>
          <p:cNvSpPr>
            <a:spLocks noGrp="1"/>
          </p:cNvSpPr>
          <p:nvPr>
            <p:ph type="title"/>
          </p:nvPr>
        </p:nvSpPr>
        <p:spPr>
          <a:xfrm>
            <a:off x="695324" y="1206934"/>
            <a:ext cx="5601303" cy="1375137"/>
          </a:xfrm>
        </p:spPr>
        <p:txBody>
          <a:bodyPr/>
          <a:lstStyle>
            <a:lvl1pPr>
              <a:lnSpc>
                <a:spcPct val="100000"/>
              </a:lnSpc>
              <a:defRPr sz="3600"/>
            </a:lvl1pPr>
          </a:lstStyle>
          <a:p>
            <a:r>
              <a:rPr lang="sv-SE"/>
              <a:t>Klicka här för att ändra mall för rubrikformat</a:t>
            </a:r>
            <a:endParaRPr lang="sv-SE" dirty="0"/>
          </a:p>
        </p:txBody>
      </p:sp>
      <p:sp>
        <p:nvSpPr>
          <p:cNvPr id="13" name="Platshållare för text 9">
            <a:extLst>
              <a:ext uri="{FF2B5EF4-FFF2-40B4-BE49-F238E27FC236}">
                <a16:creationId xmlns:a16="http://schemas.microsoft.com/office/drawing/2014/main" id="{FD282B4C-D3DE-094D-9063-DB799683397C}"/>
              </a:ext>
            </a:extLst>
          </p:cNvPr>
          <p:cNvSpPr>
            <a:spLocks noGrp="1"/>
          </p:cNvSpPr>
          <p:nvPr>
            <p:ph type="body" sz="quarter" idx="10"/>
          </p:nvPr>
        </p:nvSpPr>
        <p:spPr>
          <a:xfrm>
            <a:off x="695324" y="2708934"/>
            <a:ext cx="5601303" cy="2987907"/>
          </a:xfrm>
        </p:spPr>
        <p:txBody>
          <a:bodyPr>
            <a:normAutofit/>
          </a:bodyPr>
          <a:lstStyle>
            <a:lvl1pPr marL="0" indent="0">
              <a:lnSpc>
                <a:spcPts val="1880"/>
              </a:lnSpc>
              <a:spcBef>
                <a:spcPts val="0"/>
              </a:spcBef>
              <a:buNone/>
              <a:defRPr sz="1400"/>
            </a:lvl1pPr>
          </a:lstStyle>
          <a:p>
            <a:pPr lvl="0"/>
            <a:r>
              <a:rPr lang="sv-SE"/>
              <a:t>Klicka här för att ändra format på bakgrundstexten</a:t>
            </a:r>
          </a:p>
        </p:txBody>
      </p:sp>
    </p:spTree>
    <p:extLst>
      <p:ext uri="{BB962C8B-B14F-4D97-AF65-F5344CB8AC3E}">
        <p14:creationId xmlns:p14="http://schemas.microsoft.com/office/powerpoint/2010/main" val="486382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Rubrik och innehåll">
    <p:bg>
      <p:bgPr>
        <a:solidFill>
          <a:srgbClr val="E1EFE3"/>
        </a:solidFill>
        <a:effectLst/>
      </p:bgPr>
    </p:bg>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ED5AFF27-BFFF-874A-B639-0F5FA1ACFC80}"/>
              </a:ext>
            </a:extLst>
          </p:cNvPr>
          <p:cNvSpPr>
            <a:spLocks noGrp="1"/>
          </p:cNvSpPr>
          <p:nvPr>
            <p:ph type="pic" sz="quarter" idx="11"/>
          </p:nvPr>
        </p:nvSpPr>
        <p:spPr>
          <a:xfrm>
            <a:off x="6936000" y="0"/>
            <a:ext cx="2628000" cy="3492000"/>
          </a:xfrm>
        </p:spPr>
        <p:txBody>
          <a:bodyPr/>
          <a:lstStyle/>
          <a:p>
            <a:r>
              <a:rPr lang="sv-SE"/>
              <a:t>Klicka på ikonen för att lägga till en bild</a:t>
            </a:r>
          </a:p>
        </p:txBody>
      </p:sp>
      <p:sp>
        <p:nvSpPr>
          <p:cNvPr id="11" name="Platshållare för bild 3">
            <a:extLst>
              <a:ext uri="{FF2B5EF4-FFF2-40B4-BE49-F238E27FC236}">
                <a16:creationId xmlns:a16="http://schemas.microsoft.com/office/drawing/2014/main" id="{2DB937DC-810A-6644-90A7-A45CAA708335}"/>
              </a:ext>
            </a:extLst>
          </p:cNvPr>
          <p:cNvSpPr>
            <a:spLocks noGrp="1"/>
          </p:cNvSpPr>
          <p:nvPr>
            <p:ph type="pic" sz="quarter" idx="13"/>
          </p:nvPr>
        </p:nvSpPr>
        <p:spPr>
          <a:xfrm>
            <a:off x="9564000" y="0"/>
            <a:ext cx="2628000" cy="3492000"/>
          </a:xfrm>
        </p:spPr>
        <p:txBody>
          <a:bodyPr/>
          <a:lstStyle/>
          <a:p>
            <a:r>
              <a:rPr lang="sv-SE"/>
              <a:t>Klicka på ikonen för att lägga till en bild</a:t>
            </a:r>
          </a:p>
        </p:txBody>
      </p:sp>
      <p:sp>
        <p:nvSpPr>
          <p:cNvPr id="14" name="Rubrik 1">
            <a:extLst>
              <a:ext uri="{FF2B5EF4-FFF2-40B4-BE49-F238E27FC236}">
                <a16:creationId xmlns:a16="http://schemas.microsoft.com/office/drawing/2014/main" id="{350AE776-AE78-844E-B20E-0006788AC16C}"/>
              </a:ext>
            </a:extLst>
          </p:cNvPr>
          <p:cNvSpPr>
            <a:spLocks noGrp="1"/>
          </p:cNvSpPr>
          <p:nvPr>
            <p:ph type="title"/>
          </p:nvPr>
        </p:nvSpPr>
        <p:spPr>
          <a:xfrm>
            <a:off x="695324" y="1206934"/>
            <a:ext cx="5601303" cy="1375137"/>
          </a:xfrm>
        </p:spPr>
        <p:txBody>
          <a:bodyPr/>
          <a:lstStyle>
            <a:lvl1pPr>
              <a:lnSpc>
                <a:spcPct val="100000"/>
              </a:lnSpc>
              <a:defRPr sz="3600"/>
            </a:lvl1pPr>
          </a:lstStyle>
          <a:p>
            <a:r>
              <a:rPr lang="sv-SE"/>
              <a:t>Klicka här för att ändra mall för rubrikformat</a:t>
            </a:r>
            <a:endParaRPr lang="sv-SE" dirty="0"/>
          </a:p>
        </p:txBody>
      </p:sp>
      <p:sp>
        <p:nvSpPr>
          <p:cNvPr id="15" name="Platshållare för text 9">
            <a:extLst>
              <a:ext uri="{FF2B5EF4-FFF2-40B4-BE49-F238E27FC236}">
                <a16:creationId xmlns:a16="http://schemas.microsoft.com/office/drawing/2014/main" id="{84F0E41D-4F4D-DD40-B0FD-46E9EEDCE1EA}"/>
              </a:ext>
            </a:extLst>
          </p:cNvPr>
          <p:cNvSpPr>
            <a:spLocks noGrp="1"/>
          </p:cNvSpPr>
          <p:nvPr>
            <p:ph type="body" sz="quarter" idx="10"/>
          </p:nvPr>
        </p:nvSpPr>
        <p:spPr>
          <a:xfrm>
            <a:off x="695324" y="2708934"/>
            <a:ext cx="5601303" cy="2987907"/>
          </a:xfrm>
        </p:spPr>
        <p:txBody>
          <a:bodyPr>
            <a:normAutofit/>
          </a:bodyPr>
          <a:lstStyle>
            <a:lvl1pPr marL="0" indent="0">
              <a:lnSpc>
                <a:spcPts val="1880"/>
              </a:lnSpc>
              <a:spcBef>
                <a:spcPts val="0"/>
              </a:spcBef>
              <a:buNone/>
              <a:defRPr sz="1400"/>
            </a:lvl1pPr>
          </a:lstStyle>
          <a:p>
            <a:pPr lvl="0"/>
            <a:r>
              <a:rPr lang="sv-SE"/>
              <a:t>Klicka här för att ändra format på bakgrundstexten</a:t>
            </a:r>
          </a:p>
        </p:txBody>
      </p:sp>
      <p:sp>
        <p:nvSpPr>
          <p:cNvPr id="8" name="Platshållare för bild 3">
            <a:extLst>
              <a:ext uri="{FF2B5EF4-FFF2-40B4-BE49-F238E27FC236}">
                <a16:creationId xmlns:a16="http://schemas.microsoft.com/office/drawing/2014/main" id="{E8BF12F4-6F24-3C4D-95B2-6BE66576567C}"/>
              </a:ext>
            </a:extLst>
          </p:cNvPr>
          <p:cNvSpPr>
            <a:spLocks noGrp="1"/>
          </p:cNvSpPr>
          <p:nvPr>
            <p:ph type="pic" sz="quarter" idx="12"/>
          </p:nvPr>
        </p:nvSpPr>
        <p:spPr>
          <a:xfrm>
            <a:off x="6936000" y="3486777"/>
            <a:ext cx="5256000" cy="3371223"/>
          </a:xfrm>
        </p:spPr>
        <p:txBody>
          <a:bodyPr/>
          <a:lstStyle/>
          <a:p>
            <a:r>
              <a:rPr lang="sv-SE"/>
              <a:t>Klicka på ikonen för att lägga till en bild</a:t>
            </a:r>
          </a:p>
        </p:txBody>
      </p:sp>
    </p:spTree>
    <p:extLst>
      <p:ext uri="{BB962C8B-B14F-4D97-AF65-F5344CB8AC3E}">
        <p14:creationId xmlns:p14="http://schemas.microsoft.com/office/powerpoint/2010/main" val="1245645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6_Rubrik och innehåll">
    <p:bg>
      <p:bgPr>
        <a:solidFill>
          <a:srgbClr val="C3B7AB"/>
        </a:solidFill>
        <a:effectLst/>
      </p:bgPr>
    </p:bg>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ED5AFF27-BFFF-874A-B639-0F5FA1ACFC80}"/>
              </a:ext>
            </a:extLst>
          </p:cNvPr>
          <p:cNvSpPr>
            <a:spLocks noGrp="1"/>
          </p:cNvSpPr>
          <p:nvPr>
            <p:ph type="pic" sz="quarter" idx="11"/>
          </p:nvPr>
        </p:nvSpPr>
        <p:spPr>
          <a:xfrm>
            <a:off x="6936000" y="0"/>
            <a:ext cx="2628000" cy="3492000"/>
          </a:xfrm>
        </p:spPr>
        <p:txBody>
          <a:bodyPr/>
          <a:lstStyle/>
          <a:p>
            <a:r>
              <a:rPr lang="sv-SE"/>
              <a:t>Klicka på ikonen för att lägga till en bild</a:t>
            </a:r>
          </a:p>
        </p:txBody>
      </p:sp>
      <p:sp>
        <p:nvSpPr>
          <p:cNvPr id="11" name="Platshållare för bild 3">
            <a:extLst>
              <a:ext uri="{FF2B5EF4-FFF2-40B4-BE49-F238E27FC236}">
                <a16:creationId xmlns:a16="http://schemas.microsoft.com/office/drawing/2014/main" id="{2DB937DC-810A-6644-90A7-A45CAA708335}"/>
              </a:ext>
            </a:extLst>
          </p:cNvPr>
          <p:cNvSpPr>
            <a:spLocks noGrp="1"/>
          </p:cNvSpPr>
          <p:nvPr>
            <p:ph type="pic" sz="quarter" idx="13"/>
          </p:nvPr>
        </p:nvSpPr>
        <p:spPr>
          <a:xfrm>
            <a:off x="9564000" y="0"/>
            <a:ext cx="2628000" cy="3492000"/>
          </a:xfrm>
        </p:spPr>
        <p:txBody>
          <a:bodyPr/>
          <a:lstStyle/>
          <a:p>
            <a:r>
              <a:rPr lang="sv-SE"/>
              <a:t>Klicka på ikonen för att lägga till en bild</a:t>
            </a:r>
          </a:p>
        </p:txBody>
      </p:sp>
      <p:sp>
        <p:nvSpPr>
          <p:cNvPr id="14" name="Rubrik 1">
            <a:extLst>
              <a:ext uri="{FF2B5EF4-FFF2-40B4-BE49-F238E27FC236}">
                <a16:creationId xmlns:a16="http://schemas.microsoft.com/office/drawing/2014/main" id="{350AE776-AE78-844E-B20E-0006788AC16C}"/>
              </a:ext>
            </a:extLst>
          </p:cNvPr>
          <p:cNvSpPr>
            <a:spLocks noGrp="1"/>
          </p:cNvSpPr>
          <p:nvPr>
            <p:ph type="title"/>
          </p:nvPr>
        </p:nvSpPr>
        <p:spPr>
          <a:xfrm>
            <a:off x="695324" y="1206934"/>
            <a:ext cx="5601303" cy="1375137"/>
          </a:xfrm>
        </p:spPr>
        <p:txBody>
          <a:bodyPr/>
          <a:lstStyle>
            <a:lvl1pPr>
              <a:lnSpc>
                <a:spcPct val="100000"/>
              </a:lnSpc>
              <a:defRPr sz="3600"/>
            </a:lvl1pPr>
          </a:lstStyle>
          <a:p>
            <a:r>
              <a:rPr lang="sv-SE"/>
              <a:t>Klicka här för att ändra mall för rubrikformat</a:t>
            </a:r>
            <a:endParaRPr lang="sv-SE" dirty="0"/>
          </a:p>
        </p:txBody>
      </p:sp>
      <p:sp>
        <p:nvSpPr>
          <p:cNvPr id="15" name="Platshållare för text 9">
            <a:extLst>
              <a:ext uri="{FF2B5EF4-FFF2-40B4-BE49-F238E27FC236}">
                <a16:creationId xmlns:a16="http://schemas.microsoft.com/office/drawing/2014/main" id="{84F0E41D-4F4D-DD40-B0FD-46E9EEDCE1EA}"/>
              </a:ext>
            </a:extLst>
          </p:cNvPr>
          <p:cNvSpPr>
            <a:spLocks noGrp="1"/>
          </p:cNvSpPr>
          <p:nvPr>
            <p:ph type="body" sz="quarter" idx="10"/>
          </p:nvPr>
        </p:nvSpPr>
        <p:spPr>
          <a:xfrm>
            <a:off x="695324" y="2708934"/>
            <a:ext cx="5601303" cy="2987907"/>
          </a:xfrm>
        </p:spPr>
        <p:txBody>
          <a:bodyPr>
            <a:normAutofit/>
          </a:bodyPr>
          <a:lstStyle>
            <a:lvl1pPr marL="0" indent="0">
              <a:lnSpc>
                <a:spcPts val="1880"/>
              </a:lnSpc>
              <a:spcBef>
                <a:spcPts val="0"/>
              </a:spcBef>
              <a:buNone/>
              <a:defRPr sz="1400"/>
            </a:lvl1pPr>
          </a:lstStyle>
          <a:p>
            <a:pPr lvl="0"/>
            <a:r>
              <a:rPr lang="sv-SE"/>
              <a:t>Klicka här för att ändra format på bakgrundstexten</a:t>
            </a:r>
          </a:p>
        </p:txBody>
      </p:sp>
      <p:sp>
        <p:nvSpPr>
          <p:cNvPr id="8" name="Platshållare för bild 3">
            <a:extLst>
              <a:ext uri="{FF2B5EF4-FFF2-40B4-BE49-F238E27FC236}">
                <a16:creationId xmlns:a16="http://schemas.microsoft.com/office/drawing/2014/main" id="{E8BF12F4-6F24-3C4D-95B2-6BE66576567C}"/>
              </a:ext>
            </a:extLst>
          </p:cNvPr>
          <p:cNvSpPr>
            <a:spLocks noGrp="1"/>
          </p:cNvSpPr>
          <p:nvPr>
            <p:ph type="pic" sz="quarter" idx="12"/>
          </p:nvPr>
        </p:nvSpPr>
        <p:spPr>
          <a:xfrm>
            <a:off x="6936000" y="3486777"/>
            <a:ext cx="5256000" cy="3371223"/>
          </a:xfrm>
        </p:spPr>
        <p:txBody>
          <a:bodyPr/>
          <a:lstStyle/>
          <a:p>
            <a:r>
              <a:rPr lang="sv-SE"/>
              <a:t>Klicka på ikonen för att lägga till en bild</a:t>
            </a:r>
          </a:p>
        </p:txBody>
      </p:sp>
    </p:spTree>
    <p:extLst>
      <p:ext uri="{BB962C8B-B14F-4D97-AF65-F5344CB8AC3E}">
        <p14:creationId xmlns:p14="http://schemas.microsoft.com/office/powerpoint/2010/main" val="5142858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7_Rubrik och innehåll">
    <p:bg>
      <p:bgPr>
        <a:solidFill>
          <a:schemeClr val="accent3"/>
        </a:solidFill>
        <a:effectLst/>
      </p:bgPr>
    </p:bg>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ED5AFF27-BFFF-874A-B639-0F5FA1ACFC80}"/>
              </a:ext>
            </a:extLst>
          </p:cNvPr>
          <p:cNvSpPr>
            <a:spLocks noGrp="1"/>
          </p:cNvSpPr>
          <p:nvPr>
            <p:ph type="pic" sz="quarter" idx="11"/>
          </p:nvPr>
        </p:nvSpPr>
        <p:spPr>
          <a:xfrm>
            <a:off x="6936000" y="0"/>
            <a:ext cx="2628000" cy="3492000"/>
          </a:xfrm>
        </p:spPr>
        <p:txBody>
          <a:bodyPr/>
          <a:lstStyle/>
          <a:p>
            <a:r>
              <a:rPr lang="sv-SE"/>
              <a:t>Klicka på ikonen för att lägga till en bild</a:t>
            </a:r>
          </a:p>
        </p:txBody>
      </p:sp>
      <p:sp>
        <p:nvSpPr>
          <p:cNvPr id="11" name="Platshållare för bild 3">
            <a:extLst>
              <a:ext uri="{FF2B5EF4-FFF2-40B4-BE49-F238E27FC236}">
                <a16:creationId xmlns:a16="http://schemas.microsoft.com/office/drawing/2014/main" id="{2DB937DC-810A-6644-90A7-A45CAA708335}"/>
              </a:ext>
            </a:extLst>
          </p:cNvPr>
          <p:cNvSpPr>
            <a:spLocks noGrp="1"/>
          </p:cNvSpPr>
          <p:nvPr>
            <p:ph type="pic" sz="quarter" idx="13"/>
          </p:nvPr>
        </p:nvSpPr>
        <p:spPr>
          <a:xfrm>
            <a:off x="9564000" y="0"/>
            <a:ext cx="2628000" cy="3492000"/>
          </a:xfrm>
        </p:spPr>
        <p:txBody>
          <a:bodyPr/>
          <a:lstStyle/>
          <a:p>
            <a:r>
              <a:rPr lang="sv-SE"/>
              <a:t>Klicka på ikonen för att lägga till en bild</a:t>
            </a:r>
          </a:p>
        </p:txBody>
      </p:sp>
      <p:sp>
        <p:nvSpPr>
          <p:cNvPr id="14" name="Rubrik 1">
            <a:extLst>
              <a:ext uri="{FF2B5EF4-FFF2-40B4-BE49-F238E27FC236}">
                <a16:creationId xmlns:a16="http://schemas.microsoft.com/office/drawing/2014/main" id="{350AE776-AE78-844E-B20E-0006788AC16C}"/>
              </a:ext>
            </a:extLst>
          </p:cNvPr>
          <p:cNvSpPr>
            <a:spLocks noGrp="1"/>
          </p:cNvSpPr>
          <p:nvPr>
            <p:ph type="title"/>
          </p:nvPr>
        </p:nvSpPr>
        <p:spPr>
          <a:xfrm>
            <a:off x="695324" y="1206934"/>
            <a:ext cx="5601303" cy="1375137"/>
          </a:xfrm>
        </p:spPr>
        <p:txBody>
          <a:bodyPr/>
          <a:lstStyle>
            <a:lvl1pPr>
              <a:lnSpc>
                <a:spcPct val="100000"/>
              </a:lnSpc>
              <a:defRPr sz="3600"/>
            </a:lvl1pPr>
          </a:lstStyle>
          <a:p>
            <a:r>
              <a:rPr lang="sv-SE"/>
              <a:t>Klicka här för att ändra mall för rubrikformat</a:t>
            </a:r>
            <a:endParaRPr lang="sv-SE" dirty="0"/>
          </a:p>
        </p:txBody>
      </p:sp>
      <p:sp>
        <p:nvSpPr>
          <p:cNvPr id="15" name="Platshållare för text 9">
            <a:extLst>
              <a:ext uri="{FF2B5EF4-FFF2-40B4-BE49-F238E27FC236}">
                <a16:creationId xmlns:a16="http://schemas.microsoft.com/office/drawing/2014/main" id="{84F0E41D-4F4D-DD40-B0FD-46E9EEDCE1EA}"/>
              </a:ext>
            </a:extLst>
          </p:cNvPr>
          <p:cNvSpPr>
            <a:spLocks noGrp="1"/>
          </p:cNvSpPr>
          <p:nvPr>
            <p:ph type="body" sz="quarter" idx="10"/>
          </p:nvPr>
        </p:nvSpPr>
        <p:spPr>
          <a:xfrm>
            <a:off x="695324" y="2708934"/>
            <a:ext cx="5601303" cy="2987907"/>
          </a:xfrm>
        </p:spPr>
        <p:txBody>
          <a:bodyPr>
            <a:normAutofit/>
          </a:bodyPr>
          <a:lstStyle>
            <a:lvl1pPr marL="0" indent="0">
              <a:lnSpc>
                <a:spcPts val="1880"/>
              </a:lnSpc>
              <a:spcBef>
                <a:spcPts val="0"/>
              </a:spcBef>
              <a:buNone/>
              <a:defRPr sz="1400"/>
            </a:lvl1pPr>
          </a:lstStyle>
          <a:p>
            <a:pPr lvl="0"/>
            <a:r>
              <a:rPr lang="sv-SE"/>
              <a:t>Klicka här för att ändra format på bakgrundstexten</a:t>
            </a:r>
          </a:p>
        </p:txBody>
      </p:sp>
      <p:sp>
        <p:nvSpPr>
          <p:cNvPr id="8" name="Platshållare för bild 3">
            <a:extLst>
              <a:ext uri="{FF2B5EF4-FFF2-40B4-BE49-F238E27FC236}">
                <a16:creationId xmlns:a16="http://schemas.microsoft.com/office/drawing/2014/main" id="{E8BF12F4-6F24-3C4D-95B2-6BE66576567C}"/>
              </a:ext>
            </a:extLst>
          </p:cNvPr>
          <p:cNvSpPr>
            <a:spLocks noGrp="1"/>
          </p:cNvSpPr>
          <p:nvPr>
            <p:ph type="pic" sz="quarter" idx="12"/>
          </p:nvPr>
        </p:nvSpPr>
        <p:spPr>
          <a:xfrm>
            <a:off x="6936000" y="3486777"/>
            <a:ext cx="5256000" cy="3371223"/>
          </a:xfrm>
        </p:spPr>
        <p:txBody>
          <a:bodyPr/>
          <a:lstStyle/>
          <a:p>
            <a:r>
              <a:rPr lang="sv-SE"/>
              <a:t>Klicka på ikonen för att lägga till en bild</a:t>
            </a:r>
          </a:p>
        </p:txBody>
      </p:sp>
    </p:spTree>
    <p:extLst>
      <p:ext uri="{BB962C8B-B14F-4D97-AF65-F5344CB8AC3E}">
        <p14:creationId xmlns:p14="http://schemas.microsoft.com/office/powerpoint/2010/main" val="3649721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aus/Kapitel slide grön">
    <p:bg>
      <p:bgPr>
        <a:solidFill>
          <a:schemeClr val="accent2"/>
        </a:solidFill>
        <a:effectLst/>
      </p:bgPr>
    </p:bg>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7AB9E541-2088-BF42-A5ED-D86DB402701E}"/>
              </a:ext>
            </a:extLst>
          </p:cNvPr>
          <p:cNvPicPr>
            <a:picLocks noChangeAspect="1"/>
          </p:cNvPicPr>
          <p:nvPr userDrawn="1"/>
        </p:nvPicPr>
        <p:blipFill>
          <a:blip r:embed="rId2"/>
          <a:stretch>
            <a:fillRect/>
          </a:stretch>
        </p:blipFill>
        <p:spPr>
          <a:xfrm flipV="1">
            <a:off x="3215860" y="0"/>
            <a:ext cx="8976139" cy="5049078"/>
          </a:xfrm>
          <a:prstGeom prst="rect">
            <a:avLst/>
          </a:prstGeom>
        </p:spPr>
      </p:pic>
      <p:pic>
        <p:nvPicPr>
          <p:cNvPr id="15" name="Bildobjekt 14">
            <a:extLst>
              <a:ext uri="{FF2B5EF4-FFF2-40B4-BE49-F238E27FC236}">
                <a16:creationId xmlns:a16="http://schemas.microsoft.com/office/drawing/2014/main" id="{BBC3B1EB-121A-214F-B072-AB6C8EB3C33D}"/>
              </a:ext>
            </a:extLst>
          </p:cNvPr>
          <p:cNvPicPr>
            <a:picLocks noChangeAspect="1"/>
          </p:cNvPicPr>
          <p:nvPr userDrawn="1"/>
        </p:nvPicPr>
        <p:blipFill>
          <a:blip r:embed="rId2"/>
          <a:stretch>
            <a:fillRect/>
          </a:stretch>
        </p:blipFill>
        <p:spPr>
          <a:xfrm flipH="1">
            <a:off x="-7952" y="4812030"/>
            <a:ext cx="3665551" cy="2061872"/>
          </a:xfrm>
          <a:prstGeom prst="rect">
            <a:avLst/>
          </a:prstGeom>
        </p:spPr>
      </p:pic>
      <p:pic>
        <p:nvPicPr>
          <p:cNvPr id="9" name="Bildobjekt 8">
            <a:extLst>
              <a:ext uri="{FF2B5EF4-FFF2-40B4-BE49-F238E27FC236}">
                <a16:creationId xmlns:a16="http://schemas.microsoft.com/office/drawing/2014/main" id="{96023EA7-9AF9-5745-9B03-9495DD18A4AE}"/>
              </a:ext>
            </a:extLst>
          </p:cNvPr>
          <p:cNvPicPr>
            <a:picLocks noChangeAspect="1"/>
          </p:cNvPicPr>
          <p:nvPr userDrawn="1"/>
        </p:nvPicPr>
        <p:blipFill>
          <a:blip r:embed="rId3"/>
          <a:stretch>
            <a:fillRect/>
          </a:stretch>
        </p:blipFill>
        <p:spPr>
          <a:xfrm>
            <a:off x="334963" y="6127413"/>
            <a:ext cx="1189037" cy="397212"/>
          </a:xfrm>
          <a:prstGeom prst="rect">
            <a:avLst/>
          </a:prstGeom>
        </p:spPr>
      </p:pic>
      <p:sp>
        <p:nvSpPr>
          <p:cNvPr id="12" name="Rubrik 1">
            <a:extLst>
              <a:ext uri="{FF2B5EF4-FFF2-40B4-BE49-F238E27FC236}">
                <a16:creationId xmlns:a16="http://schemas.microsoft.com/office/drawing/2014/main" id="{3B04D275-685A-8E4C-9CEA-44304CD224CC}"/>
              </a:ext>
            </a:extLst>
          </p:cNvPr>
          <p:cNvSpPr>
            <a:spLocks noGrp="1"/>
          </p:cNvSpPr>
          <p:nvPr>
            <p:ph type="title"/>
          </p:nvPr>
        </p:nvSpPr>
        <p:spPr>
          <a:xfrm>
            <a:off x="1065475" y="1707776"/>
            <a:ext cx="7428025" cy="3146612"/>
          </a:xfrm>
        </p:spPr>
        <p:txBody>
          <a:bodyPr lIns="90000" anchor="ctr" anchorCtr="0"/>
          <a:lstStyle>
            <a:lvl1pPr>
              <a:lnSpc>
                <a:spcPct val="100000"/>
              </a:lnSpc>
              <a:defRPr sz="5800">
                <a:solidFill>
                  <a:schemeClr val="bg1"/>
                </a:solidFill>
              </a:defRPr>
            </a:lvl1pPr>
          </a:lstStyle>
          <a:p>
            <a:r>
              <a:rPr lang="sv-SE"/>
              <a:t>Klicka här för att ändra mall för rubrikformat</a:t>
            </a:r>
            <a:endParaRPr lang="sv-SE" dirty="0"/>
          </a:p>
        </p:txBody>
      </p:sp>
    </p:spTree>
    <p:extLst>
      <p:ext uri="{BB962C8B-B14F-4D97-AF65-F5344CB8AC3E}">
        <p14:creationId xmlns:p14="http://schemas.microsoft.com/office/powerpoint/2010/main" val="38155520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aus/Kapitel slide röd">
    <p:bg>
      <p:bgPr>
        <a:solidFill>
          <a:schemeClr val="accent6"/>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96023EA7-9AF9-5745-9B03-9495DD18A4AE}"/>
              </a:ext>
            </a:extLst>
          </p:cNvPr>
          <p:cNvPicPr>
            <a:picLocks noChangeAspect="1"/>
          </p:cNvPicPr>
          <p:nvPr userDrawn="1"/>
        </p:nvPicPr>
        <p:blipFill>
          <a:blip r:embed="rId2"/>
          <a:stretch>
            <a:fillRect/>
          </a:stretch>
        </p:blipFill>
        <p:spPr>
          <a:xfrm>
            <a:off x="334963" y="6127413"/>
            <a:ext cx="1189037" cy="397212"/>
          </a:xfrm>
          <a:prstGeom prst="rect">
            <a:avLst/>
          </a:prstGeom>
        </p:spPr>
      </p:pic>
      <p:sp>
        <p:nvSpPr>
          <p:cNvPr id="12" name="Rubrik 1">
            <a:extLst>
              <a:ext uri="{FF2B5EF4-FFF2-40B4-BE49-F238E27FC236}">
                <a16:creationId xmlns:a16="http://schemas.microsoft.com/office/drawing/2014/main" id="{3B04D275-685A-8E4C-9CEA-44304CD224CC}"/>
              </a:ext>
            </a:extLst>
          </p:cNvPr>
          <p:cNvSpPr>
            <a:spLocks noGrp="1"/>
          </p:cNvSpPr>
          <p:nvPr>
            <p:ph type="title"/>
          </p:nvPr>
        </p:nvSpPr>
        <p:spPr>
          <a:xfrm>
            <a:off x="1065475" y="1707776"/>
            <a:ext cx="7428025" cy="3146612"/>
          </a:xfrm>
        </p:spPr>
        <p:txBody>
          <a:bodyPr lIns="90000" anchor="ctr" anchorCtr="0"/>
          <a:lstStyle>
            <a:lvl1pPr>
              <a:lnSpc>
                <a:spcPct val="100000"/>
              </a:lnSpc>
              <a:defRPr sz="5800">
                <a:solidFill>
                  <a:schemeClr val="bg1"/>
                </a:solidFill>
              </a:defRPr>
            </a:lvl1pPr>
          </a:lstStyle>
          <a:p>
            <a:r>
              <a:rPr lang="sv-SE"/>
              <a:t>Klicka här för att ändra mall för rubrikformat</a:t>
            </a:r>
            <a:endParaRPr lang="sv-SE" dirty="0"/>
          </a:p>
        </p:txBody>
      </p:sp>
      <p:pic>
        <p:nvPicPr>
          <p:cNvPr id="3" name="Bildobjekt 2">
            <a:extLst>
              <a:ext uri="{FF2B5EF4-FFF2-40B4-BE49-F238E27FC236}">
                <a16:creationId xmlns:a16="http://schemas.microsoft.com/office/drawing/2014/main" id="{74BDF492-CF30-DC4D-A0D7-53C9B588D476}"/>
              </a:ext>
            </a:extLst>
          </p:cNvPr>
          <p:cNvPicPr>
            <a:picLocks noChangeAspect="1"/>
          </p:cNvPicPr>
          <p:nvPr userDrawn="1"/>
        </p:nvPicPr>
        <p:blipFill>
          <a:blip r:embed="rId3"/>
          <a:stretch>
            <a:fillRect/>
          </a:stretch>
        </p:blipFill>
        <p:spPr>
          <a:xfrm>
            <a:off x="2210461" y="1245870"/>
            <a:ext cx="10005391" cy="5628032"/>
          </a:xfrm>
          <a:prstGeom prst="rect">
            <a:avLst/>
          </a:prstGeom>
        </p:spPr>
      </p:pic>
      <p:pic>
        <p:nvPicPr>
          <p:cNvPr id="8" name="Bildobjekt 7">
            <a:extLst>
              <a:ext uri="{FF2B5EF4-FFF2-40B4-BE49-F238E27FC236}">
                <a16:creationId xmlns:a16="http://schemas.microsoft.com/office/drawing/2014/main" id="{D6E40F88-2FFB-2A44-9C8D-750EAEB41424}"/>
              </a:ext>
            </a:extLst>
          </p:cNvPr>
          <p:cNvPicPr>
            <a:picLocks noChangeAspect="1"/>
          </p:cNvPicPr>
          <p:nvPr userDrawn="1"/>
        </p:nvPicPr>
        <p:blipFill>
          <a:blip r:embed="rId3"/>
          <a:stretch>
            <a:fillRect/>
          </a:stretch>
        </p:blipFill>
        <p:spPr>
          <a:xfrm rot="16200000" flipV="1">
            <a:off x="-759495" y="739037"/>
            <a:ext cx="3414795" cy="1920822"/>
          </a:xfrm>
          <a:prstGeom prst="rect">
            <a:avLst/>
          </a:prstGeom>
        </p:spPr>
      </p:pic>
    </p:spTree>
    <p:extLst>
      <p:ext uri="{BB962C8B-B14F-4D97-AF65-F5344CB8AC3E}">
        <p14:creationId xmlns:p14="http://schemas.microsoft.com/office/powerpoint/2010/main" val="16618169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aus/Kapitel slide blå">
    <p:bg>
      <p:bgPr>
        <a:solidFill>
          <a:schemeClr val="tx2"/>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96023EA7-9AF9-5745-9B03-9495DD18A4AE}"/>
              </a:ext>
            </a:extLst>
          </p:cNvPr>
          <p:cNvPicPr>
            <a:picLocks noChangeAspect="1"/>
          </p:cNvPicPr>
          <p:nvPr userDrawn="1"/>
        </p:nvPicPr>
        <p:blipFill>
          <a:blip r:embed="rId2"/>
          <a:stretch>
            <a:fillRect/>
          </a:stretch>
        </p:blipFill>
        <p:spPr>
          <a:xfrm>
            <a:off x="334963" y="6127413"/>
            <a:ext cx="1189037" cy="397212"/>
          </a:xfrm>
          <a:prstGeom prst="rect">
            <a:avLst/>
          </a:prstGeom>
        </p:spPr>
      </p:pic>
      <p:sp>
        <p:nvSpPr>
          <p:cNvPr id="12" name="Rubrik 1">
            <a:extLst>
              <a:ext uri="{FF2B5EF4-FFF2-40B4-BE49-F238E27FC236}">
                <a16:creationId xmlns:a16="http://schemas.microsoft.com/office/drawing/2014/main" id="{3B04D275-685A-8E4C-9CEA-44304CD224CC}"/>
              </a:ext>
            </a:extLst>
          </p:cNvPr>
          <p:cNvSpPr>
            <a:spLocks noGrp="1"/>
          </p:cNvSpPr>
          <p:nvPr>
            <p:ph type="title"/>
          </p:nvPr>
        </p:nvSpPr>
        <p:spPr>
          <a:xfrm>
            <a:off x="1065475" y="1707776"/>
            <a:ext cx="7428025" cy="3146612"/>
          </a:xfrm>
        </p:spPr>
        <p:txBody>
          <a:bodyPr lIns="90000" anchor="ctr" anchorCtr="0"/>
          <a:lstStyle>
            <a:lvl1pPr>
              <a:lnSpc>
                <a:spcPct val="100000"/>
              </a:lnSpc>
              <a:defRPr sz="5800">
                <a:solidFill>
                  <a:schemeClr val="bg1"/>
                </a:solidFill>
              </a:defRPr>
            </a:lvl1pPr>
          </a:lstStyle>
          <a:p>
            <a:r>
              <a:rPr lang="sv-SE"/>
              <a:t>Klicka här för att ändra mall för rubrikformat</a:t>
            </a:r>
            <a:endParaRPr lang="sv-SE" dirty="0"/>
          </a:p>
        </p:txBody>
      </p:sp>
      <p:pic>
        <p:nvPicPr>
          <p:cNvPr id="3" name="Bildobjekt 2">
            <a:extLst>
              <a:ext uri="{FF2B5EF4-FFF2-40B4-BE49-F238E27FC236}">
                <a16:creationId xmlns:a16="http://schemas.microsoft.com/office/drawing/2014/main" id="{74BDF492-CF30-DC4D-A0D7-53C9B588D476}"/>
              </a:ext>
            </a:extLst>
          </p:cNvPr>
          <p:cNvPicPr>
            <a:picLocks noChangeAspect="1"/>
          </p:cNvPicPr>
          <p:nvPr userDrawn="1"/>
        </p:nvPicPr>
        <p:blipFill>
          <a:blip r:embed="rId3"/>
          <a:stretch>
            <a:fillRect/>
          </a:stretch>
        </p:blipFill>
        <p:spPr>
          <a:xfrm>
            <a:off x="2210461" y="1245870"/>
            <a:ext cx="10005390" cy="5628032"/>
          </a:xfrm>
          <a:prstGeom prst="rect">
            <a:avLst/>
          </a:prstGeom>
        </p:spPr>
      </p:pic>
      <p:pic>
        <p:nvPicPr>
          <p:cNvPr id="8" name="Bildobjekt 7">
            <a:extLst>
              <a:ext uri="{FF2B5EF4-FFF2-40B4-BE49-F238E27FC236}">
                <a16:creationId xmlns:a16="http://schemas.microsoft.com/office/drawing/2014/main" id="{D6E40F88-2FFB-2A44-9C8D-750EAEB41424}"/>
              </a:ext>
            </a:extLst>
          </p:cNvPr>
          <p:cNvPicPr>
            <a:picLocks noChangeAspect="1"/>
          </p:cNvPicPr>
          <p:nvPr userDrawn="1"/>
        </p:nvPicPr>
        <p:blipFill>
          <a:blip r:embed="rId3"/>
          <a:stretch>
            <a:fillRect/>
          </a:stretch>
        </p:blipFill>
        <p:spPr>
          <a:xfrm rot="16200000" flipV="1">
            <a:off x="-759495" y="739037"/>
            <a:ext cx="3414794" cy="1920822"/>
          </a:xfrm>
          <a:prstGeom prst="rect">
            <a:avLst/>
          </a:prstGeom>
        </p:spPr>
      </p:pic>
    </p:spTree>
    <p:extLst>
      <p:ext uri="{BB962C8B-B14F-4D97-AF65-F5344CB8AC3E}">
        <p14:creationId xmlns:p14="http://schemas.microsoft.com/office/powerpoint/2010/main" val="3786866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Rubrikbild">
    <p:spTree>
      <p:nvGrpSpPr>
        <p:cNvPr id="1" name=""/>
        <p:cNvGrpSpPr/>
        <p:nvPr/>
      </p:nvGrpSpPr>
      <p:grpSpPr>
        <a:xfrm>
          <a:off x="0" y="0"/>
          <a:ext cx="0" cy="0"/>
          <a:chOff x="0" y="0"/>
          <a:chExt cx="0" cy="0"/>
        </a:xfrm>
      </p:grpSpPr>
      <p:sp>
        <p:nvSpPr>
          <p:cNvPr id="8" name="Platshållare för bild 7">
            <a:extLst>
              <a:ext uri="{FF2B5EF4-FFF2-40B4-BE49-F238E27FC236}">
                <a16:creationId xmlns:a16="http://schemas.microsoft.com/office/drawing/2014/main" id="{E9DF7F87-B1CE-8547-8B4E-3641CD9B3241}"/>
              </a:ext>
            </a:extLst>
          </p:cNvPr>
          <p:cNvSpPr>
            <a:spLocks noGrp="1"/>
          </p:cNvSpPr>
          <p:nvPr>
            <p:ph type="pic" sz="quarter" idx="13"/>
          </p:nvPr>
        </p:nvSpPr>
        <p:spPr>
          <a:xfrm>
            <a:off x="0" y="0"/>
            <a:ext cx="12192000" cy="6858000"/>
          </a:xfrm>
        </p:spPr>
        <p:txBody>
          <a:body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13198268-1AC2-3C47-9F7E-7F9FEE94AFA4}"/>
              </a:ext>
            </a:extLst>
          </p:cNvPr>
          <p:cNvSpPr>
            <a:spLocks noGrp="1"/>
          </p:cNvSpPr>
          <p:nvPr>
            <p:ph type="ctrTitle"/>
          </p:nvPr>
        </p:nvSpPr>
        <p:spPr>
          <a:xfrm>
            <a:off x="7846509" y="3419055"/>
            <a:ext cx="3650166" cy="1880221"/>
          </a:xfrm>
        </p:spPr>
        <p:txBody>
          <a:bodyPr anchor="b"/>
          <a:lstStyle>
            <a:lvl1pPr algn="r">
              <a:lnSpc>
                <a:spcPct val="100000"/>
              </a:lnSpc>
              <a:defRPr sz="3600">
                <a:solidFill>
                  <a:schemeClr val="tx1"/>
                </a:solidFill>
              </a:defRPr>
            </a:lvl1pPr>
          </a:lstStyle>
          <a:p>
            <a:r>
              <a:rPr lang="sv-SE"/>
              <a:t>Klicka här för att ändra mall för rubrikformat</a:t>
            </a:r>
            <a:endParaRPr lang="sv-SE" dirty="0"/>
          </a:p>
        </p:txBody>
      </p:sp>
      <p:sp>
        <p:nvSpPr>
          <p:cNvPr id="13" name="Platshållare för datum 12">
            <a:extLst>
              <a:ext uri="{FF2B5EF4-FFF2-40B4-BE49-F238E27FC236}">
                <a16:creationId xmlns:a16="http://schemas.microsoft.com/office/drawing/2014/main" id="{970A9F0E-8AD2-2141-B6B9-1A677CC96F3B}"/>
              </a:ext>
            </a:extLst>
          </p:cNvPr>
          <p:cNvSpPr>
            <a:spLocks noGrp="1"/>
          </p:cNvSpPr>
          <p:nvPr>
            <p:ph type="dt" sz="half" idx="14"/>
          </p:nvPr>
        </p:nvSpPr>
        <p:spPr>
          <a:xfrm>
            <a:off x="8753475" y="5555848"/>
            <a:ext cx="2743200" cy="259693"/>
          </a:xfrm>
        </p:spPr>
        <p:txBody>
          <a:bodyPr/>
          <a:lstStyle>
            <a:lvl1pPr algn="r">
              <a:defRPr sz="1400">
                <a:solidFill>
                  <a:schemeClr val="tx1"/>
                </a:solidFill>
              </a:defRPr>
            </a:lvl1pPr>
          </a:lstStyle>
          <a:p>
            <a:fld id="{F33E24C7-D05A-2647-9C50-C6A6315D34A4}" type="datetime1">
              <a:rPr lang="sv-SE" smtClean="0"/>
              <a:pPr/>
              <a:t>2026-01-09</a:t>
            </a:fld>
            <a:endParaRPr lang="sv-SE" dirty="0"/>
          </a:p>
        </p:txBody>
      </p:sp>
      <p:sp>
        <p:nvSpPr>
          <p:cNvPr id="14" name="Platshållare för sidfot 13">
            <a:extLst>
              <a:ext uri="{FF2B5EF4-FFF2-40B4-BE49-F238E27FC236}">
                <a16:creationId xmlns:a16="http://schemas.microsoft.com/office/drawing/2014/main" id="{BC2D8E0C-47FC-F148-9FF4-136410F4805A}"/>
              </a:ext>
            </a:extLst>
          </p:cNvPr>
          <p:cNvSpPr>
            <a:spLocks noGrp="1"/>
          </p:cNvSpPr>
          <p:nvPr>
            <p:ph type="ftr" sz="quarter" idx="15"/>
          </p:nvPr>
        </p:nvSpPr>
        <p:spPr>
          <a:xfrm>
            <a:off x="4038600" y="6356350"/>
            <a:ext cx="4114800" cy="365125"/>
          </a:xfrm>
          <a:prstGeom prst="rect">
            <a:avLst/>
          </a:prstGeom>
        </p:spPr>
        <p:txBody>
          <a:bodyPr/>
          <a:lstStyle/>
          <a:p>
            <a:endParaRPr lang="sv-SE" dirty="0"/>
          </a:p>
        </p:txBody>
      </p:sp>
      <p:sp>
        <p:nvSpPr>
          <p:cNvPr id="15" name="Platshållare för bildnummer 14">
            <a:extLst>
              <a:ext uri="{FF2B5EF4-FFF2-40B4-BE49-F238E27FC236}">
                <a16:creationId xmlns:a16="http://schemas.microsoft.com/office/drawing/2014/main" id="{880785AA-2049-D340-81FF-412A5027CEB0}"/>
              </a:ext>
            </a:extLst>
          </p:cNvPr>
          <p:cNvSpPr>
            <a:spLocks noGrp="1"/>
          </p:cNvSpPr>
          <p:nvPr>
            <p:ph type="sldNum" sz="quarter" idx="16"/>
          </p:nvPr>
        </p:nvSpPr>
        <p:spPr/>
        <p:txBody>
          <a:bodyPr/>
          <a:lstStyle/>
          <a:p>
            <a:fld id="{76081CB2-E221-D847-BFED-93BEAE7DC45E}" type="slidenum">
              <a:rPr lang="sv-SE" smtClean="0"/>
              <a:t>‹#›</a:t>
            </a:fld>
            <a:endParaRPr lang="sv-SE"/>
          </a:p>
        </p:txBody>
      </p:sp>
    </p:spTree>
    <p:extLst>
      <p:ext uri="{BB962C8B-B14F-4D97-AF65-F5344CB8AC3E}">
        <p14:creationId xmlns:p14="http://schemas.microsoft.com/office/powerpoint/2010/main" val="973437713"/>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F4DDDF0-3D57-8842-A5D5-60556C0D4AD3}"/>
              </a:ext>
            </a:extLst>
          </p:cNvPr>
          <p:cNvSpPr>
            <a:spLocks noGrp="1"/>
          </p:cNvSpPr>
          <p:nvPr>
            <p:ph type="title"/>
          </p:nvPr>
        </p:nvSpPr>
        <p:spPr>
          <a:xfrm>
            <a:off x="695325" y="365125"/>
            <a:ext cx="10801350" cy="1325563"/>
          </a:xfrm>
        </p:spPr>
        <p:txBody>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898F87A0-259E-8448-9A16-FFF8AFB43BC7}"/>
              </a:ext>
            </a:extLst>
          </p:cNvPr>
          <p:cNvSpPr>
            <a:spLocks noGrp="1"/>
          </p:cNvSpPr>
          <p:nvPr>
            <p:ph idx="1"/>
          </p:nvPr>
        </p:nvSpPr>
        <p:spPr>
          <a:xfrm>
            <a:off x="695325" y="1825626"/>
            <a:ext cx="10801350" cy="4058340"/>
          </a:xfrm>
        </p:spPr>
        <p:txBody>
          <a:bodyPr>
            <a:normAutofit/>
          </a:bodyPr>
          <a:lstStyle>
            <a:lvl1pPr>
              <a:lnSpc>
                <a:spcPts val="2220"/>
              </a:lnSpc>
              <a:spcBef>
                <a:spcPts val="0"/>
              </a:spcBef>
              <a:defRPr sz="1600"/>
            </a:lvl1pPr>
          </a:lstStyle>
          <a:p>
            <a:pPr lvl="0"/>
            <a:r>
              <a:rPr lang="sv-SE"/>
              <a:t>Klicka här för att ändra format på bakgrundstexten</a:t>
            </a:r>
          </a:p>
        </p:txBody>
      </p:sp>
    </p:spTree>
    <p:extLst>
      <p:ext uri="{BB962C8B-B14F-4D97-AF65-F5344CB8AC3E}">
        <p14:creationId xmlns:p14="http://schemas.microsoft.com/office/powerpoint/2010/main" val="7179901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B1AFB0-2790-EB4A-A60C-3D2256E6DBB9}"/>
              </a:ext>
            </a:extLst>
          </p:cNvPr>
          <p:cNvSpPr>
            <a:spLocks noGrp="1"/>
          </p:cNvSpPr>
          <p:nvPr>
            <p:ph type="title"/>
          </p:nvPr>
        </p:nvSpPr>
        <p:spPr>
          <a:xfrm>
            <a:off x="695325" y="795130"/>
            <a:ext cx="10801350" cy="1908313"/>
          </a:xfrm>
        </p:spPr>
        <p:txBody>
          <a:bodyPr anchor="b"/>
          <a:lstStyle>
            <a:lvl1pPr>
              <a:defRPr sz="4400"/>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4FE34AB9-FC93-F748-885A-F35910EB57E1}"/>
              </a:ext>
            </a:extLst>
          </p:cNvPr>
          <p:cNvSpPr>
            <a:spLocks noGrp="1"/>
          </p:cNvSpPr>
          <p:nvPr>
            <p:ph type="body" idx="1"/>
          </p:nvPr>
        </p:nvSpPr>
        <p:spPr>
          <a:xfrm>
            <a:off x="695325" y="2895835"/>
            <a:ext cx="10801350" cy="2662127"/>
          </a:xfrm>
        </p:spPr>
        <p:txBody>
          <a:bodyPr>
            <a:normAutofit/>
          </a:bodyPr>
          <a:lstStyle>
            <a:lvl1pPr marL="0" indent="0">
              <a:lnSpc>
                <a:spcPts val="2460"/>
              </a:lnSpc>
              <a:spcBef>
                <a:spcPts val="0"/>
              </a:spcBef>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Tree>
    <p:extLst>
      <p:ext uri="{BB962C8B-B14F-4D97-AF65-F5344CB8AC3E}">
        <p14:creationId xmlns:p14="http://schemas.microsoft.com/office/powerpoint/2010/main" val="35249069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E7B8C0-B2BA-3D47-B105-D530B9B1BFFE}"/>
              </a:ext>
            </a:extLst>
          </p:cNvPr>
          <p:cNvSpPr>
            <a:spLocks noGrp="1"/>
          </p:cNvSpPr>
          <p:nvPr>
            <p:ph type="title"/>
          </p:nvPr>
        </p:nvSpPr>
        <p:spPr>
          <a:xfrm>
            <a:off x="695324" y="647415"/>
            <a:ext cx="10515075" cy="1325563"/>
          </a:xfrm>
        </p:spPr>
        <p:txBody>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AF58427D-EE3F-2347-9BEB-ECE549F6D381}"/>
              </a:ext>
            </a:extLst>
          </p:cNvPr>
          <p:cNvSpPr>
            <a:spLocks noGrp="1"/>
          </p:cNvSpPr>
          <p:nvPr>
            <p:ph sz="half" idx="1"/>
          </p:nvPr>
        </p:nvSpPr>
        <p:spPr>
          <a:xfrm>
            <a:off x="695325" y="2234317"/>
            <a:ext cx="5324475" cy="3729161"/>
          </a:xfrm>
        </p:spPr>
        <p:txBody>
          <a:bodyPr>
            <a:normAutofit/>
          </a:bodyPr>
          <a:lstStyle>
            <a:lvl1pPr>
              <a:lnSpc>
                <a:spcPts val="1880"/>
              </a:lnSpc>
              <a:spcBef>
                <a:spcPts val="0"/>
              </a:spcBef>
              <a:defRPr sz="1400"/>
            </a:lvl1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4319055D-1284-1E43-8F65-589F59C5ABFE}"/>
              </a:ext>
            </a:extLst>
          </p:cNvPr>
          <p:cNvSpPr>
            <a:spLocks noGrp="1"/>
          </p:cNvSpPr>
          <p:nvPr>
            <p:ph sz="half" idx="2"/>
          </p:nvPr>
        </p:nvSpPr>
        <p:spPr>
          <a:xfrm>
            <a:off x="6172199" y="2234317"/>
            <a:ext cx="5324475" cy="3729161"/>
          </a:xfrm>
        </p:spPr>
        <p:txBody>
          <a:bodyPr>
            <a:normAutofit/>
          </a:bodyPr>
          <a:lstStyle>
            <a:lvl1pPr>
              <a:lnSpc>
                <a:spcPts val="1880"/>
              </a:lnSpc>
              <a:spcBef>
                <a:spcPts val="0"/>
              </a:spcBef>
              <a:defRPr sz="1400"/>
            </a:lvl1pPr>
          </a:lstStyle>
          <a:p>
            <a:pPr lvl="0"/>
            <a:r>
              <a:rPr lang="sv-SE"/>
              <a:t>Klicka här för att ändra format på bakgrundstexten</a:t>
            </a:r>
          </a:p>
        </p:txBody>
      </p:sp>
    </p:spTree>
    <p:extLst>
      <p:ext uri="{BB962C8B-B14F-4D97-AF65-F5344CB8AC3E}">
        <p14:creationId xmlns:p14="http://schemas.microsoft.com/office/powerpoint/2010/main" val="34331991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D4A454-CB47-D840-97B9-CE81C82A3030}"/>
              </a:ext>
            </a:extLst>
          </p:cNvPr>
          <p:cNvSpPr>
            <a:spLocks noGrp="1"/>
          </p:cNvSpPr>
          <p:nvPr>
            <p:ph type="title"/>
          </p:nvPr>
        </p:nvSpPr>
        <p:spPr>
          <a:xfrm>
            <a:off x="695325" y="898497"/>
            <a:ext cx="10801350" cy="4150581"/>
          </a:xfrm>
        </p:spPr>
        <p:txBody>
          <a:bodyPr/>
          <a:lstStyle>
            <a:lvl1pPr>
              <a:defRPr sz="6000"/>
            </a:lvl1pPr>
          </a:lstStyle>
          <a:p>
            <a:r>
              <a:rPr lang="sv-SE"/>
              <a:t>Klicka här för att ändra mall för rubrikformat</a:t>
            </a:r>
            <a:endParaRPr lang="sv-SE" dirty="0"/>
          </a:p>
        </p:txBody>
      </p:sp>
    </p:spTree>
    <p:extLst>
      <p:ext uri="{BB962C8B-B14F-4D97-AF65-F5344CB8AC3E}">
        <p14:creationId xmlns:p14="http://schemas.microsoft.com/office/powerpoint/2010/main" val="42762483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Rubrik på bild">
    <p:bg>
      <p:bgPr>
        <a:solidFill>
          <a:schemeClr val="bg1"/>
        </a:solidFill>
        <a:effectLst/>
      </p:bgPr>
    </p:bg>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63201A15-BEF5-5240-B4CA-D789177FD228}"/>
              </a:ext>
            </a:extLst>
          </p:cNvPr>
          <p:cNvSpPr>
            <a:spLocks noGrp="1"/>
          </p:cNvSpPr>
          <p:nvPr>
            <p:ph type="pic" sz="quarter" idx="10"/>
          </p:nvPr>
        </p:nvSpPr>
        <p:spPr>
          <a:xfrm>
            <a:off x="0" y="0"/>
            <a:ext cx="12192000" cy="6858000"/>
          </a:xfrm>
        </p:spPr>
        <p:txBody>
          <a:body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00D4A454-CB47-D840-97B9-CE81C82A3030}"/>
              </a:ext>
            </a:extLst>
          </p:cNvPr>
          <p:cNvSpPr>
            <a:spLocks noGrp="1"/>
          </p:cNvSpPr>
          <p:nvPr>
            <p:ph type="title"/>
          </p:nvPr>
        </p:nvSpPr>
        <p:spPr>
          <a:xfrm>
            <a:off x="1041621" y="1930179"/>
            <a:ext cx="8014915" cy="3124862"/>
          </a:xfrm>
        </p:spPr>
        <p:txBody>
          <a:bodyPr/>
          <a:lstStyle>
            <a:lvl1pPr>
              <a:defRPr sz="5400">
                <a:solidFill>
                  <a:schemeClr val="bg1"/>
                </a:solidFill>
              </a:defRPr>
            </a:lvl1pPr>
          </a:lstStyle>
          <a:p>
            <a:r>
              <a:rPr lang="sv-SE"/>
              <a:t>Klicka här för att ändra mall för rubrikformat</a:t>
            </a:r>
            <a:endParaRPr lang="sv-SE" dirty="0"/>
          </a:p>
        </p:txBody>
      </p:sp>
      <p:pic>
        <p:nvPicPr>
          <p:cNvPr id="11" name="Bildobjekt 10">
            <a:extLst>
              <a:ext uri="{FF2B5EF4-FFF2-40B4-BE49-F238E27FC236}">
                <a16:creationId xmlns:a16="http://schemas.microsoft.com/office/drawing/2014/main" id="{D61A5226-FD64-8140-8BD9-100F5A2B3012}"/>
              </a:ext>
            </a:extLst>
          </p:cNvPr>
          <p:cNvPicPr>
            <a:picLocks noChangeAspect="1"/>
          </p:cNvPicPr>
          <p:nvPr userDrawn="1"/>
        </p:nvPicPr>
        <p:blipFill>
          <a:blip r:embed="rId2"/>
          <a:stretch>
            <a:fillRect/>
          </a:stretch>
        </p:blipFill>
        <p:spPr>
          <a:xfrm>
            <a:off x="334963" y="6127759"/>
            <a:ext cx="1188000" cy="396866"/>
          </a:xfrm>
          <a:prstGeom prst="rect">
            <a:avLst/>
          </a:prstGeom>
        </p:spPr>
      </p:pic>
    </p:spTree>
    <p:extLst>
      <p:ext uri="{BB962C8B-B14F-4D97-AF65-F5344CB8AC3E}">
        <p14:creationId xmlns:p14="http://schemas.microsoft.com/office/powerpoint/2010/main" val="32112625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8849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3B3F83A-0499-7744-95E0-10A851C703C9}"/>
              </a:ext>
            </a:extLst>
          </p:cNvPr>
          <p:cNvSpPr>
            <a:spLocks noGrp="1"/>
          </p:cNvSpPr>
          <p:nvPr>
            <p:ph type="title"/>
          </p:nvPr>
        </p:nvSpPr>
        <p:spPr>
          <a:xfrm>
            <a:off x="695325" y="987424"/>
            <a:ext cx="4076701" cy="1366162"/>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07572874-3D13-044B-8E11-3989D356E709}"/>
              </a:ext>
            </a:extLst>
          </p:cNvPr>
          <p:cNvSpPr>
            <a:spLocks noGrp="1"/>
          </p:cNvSpPr>
          <p:nvPr>
            <p:ph idx="1"/>
          </p:nvPr>
        </p:nvSpPr>
        <p:spPr>
          <a:xfrm>
            <a:off x="5183187" y="987425"/>
            <a:ext cx="6313487" cy="4881562"/>
          </a:xfrm>
        </p:spPr>
        <p:txBody>
          <a:bodyPr>
            <a:normAutofit/>
          </a:bodyPr>
          <a:lstStyle>
            <a:lvl1pPr>
              <a:lnSpc>
                <a:spcPts val="2220"/>
              </a:lnSpc>
              <a:spcBef>
                <a:spcPts val="0"/>
              </a:spcBef>
              <a:defRPr sz="16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p:txBody>
      </p:sp>
      <p:sp>
        <p:nvSpPr>
          <p:cNvPr id="4" name="Platshållare för text 3">
            <a:extLst>
              <a:ext uri="{FF2B5EF4-FFF2-40B4-BE49-F238E27FC236}">
                <a16:creationId xmlns:a16="http://schemas.microsoft.com/office/drawing/2014/main" id="{6F53D355-CA36-314B-A116-CBF20B8A8A74}"/>
              </a:ext>
            </a:extLst>
          </p:cNvPr>
          <p:cNvSpPr>
            <a:spLocks noGrp="1"/>
          </p:cNvSpPr>
          <p:nvPr>
            <p:ph type="body" sz="half" idx="2"/>
          </p:nvPr>
        </p:nvSpPr>
        <p:spPr>
          <a:xfrm>
            <a:off x="695326" y="2743200"/>
            <a:ext cx="4076700" cy="3125787"/>
          </a:xfrm>
        </p:spPr>
        <p:txBody>
          <a:bodyPr>
            <a:normAutofit/>
          </a:bodyPr>
          <a:lstStyle>
            <a:lvl1pPr marL="0" indent="0">
              <a:lnSpc>
                <a:spcPts val="222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Tree>
    <p:extLst>
      <p:ext uri="{BB962C8B-B14F-4D97-AF65-F5344CB8AC3E}">
        <p14:creationId xmlns:p14="http://schemas.microsoft.com/office/powerpoint/2010/main" val="31884985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2D0C22-933D-A94E-98F0-D6F459CB287E}"/>
              </a:ext>
            </a:extLst>
          </p:cNvPr>
          <p:cNvSpPr>
            <a:spLocks noGrp="1"/>
          </p:cNvSpPr>
          <p:nvPr>
            <p:ph type="title"/>
          </p:nvPr>
        </p:nvSpPr>
        <p:spPr>
          <a:xfrm>
            <a:off x="695326" y="987425"/>
            <a:ext cx="4076699" cy="1419832"/>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95E5A975-68EE-EF4F-B44E-3A09EB1251C1}"/>
              </a:ext>
            </a:extLst>
          </p:cNvPr>
          <p:cNvSpPr>
            <a:spLocks noGrp="1"/>
          </p:cNvSpPr>
          <p:nvPr>
            <p:ph type="pic" idx="1"/>
          </p:nvPr>
        </p:nvSpPr>
        <p:spPr>
          <a:xfrm>
            <a:off x="5183187" y="987425"/>
            <a:ext cx="6313487" cy="4873625"/>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4" name="Platshållare för text 3">
            <a:extLst>
              <a:ext uri="{FF2B5EF4-FFF2-40B4-BE49-F238E27FC236}">
                <a16:creationId xmlns:a16="http://schemas.microsoft.com/office/drawing/2014/main" id="{7181ED88-4C64-9D41-88FC-6F5FADCF4ECA}"/>
              </a:ext>
            </a:extLst>
          </p:cNvPr>
          <p:cNvSpPr>
            <a:spLocks noGrp="1"/>
          </p:cNvSpPr>
          <p:nvPr>
            <p:ph type="body" sz="half" idx="2"/>
          </p:nvPr>
        </p:nvSpPr>
        <p:spPr>
          <a:xfrm>
            <a:off x="695326" y="2790908"/>
            <a:ext cx="4076699" cy="3070141"/>
          </a:xfrm>
        </p:spPr>
        <p:txBody>
          <a:bodyPr>
            <a:normAutofit/>
          </a:bodyPr>
          <a:lstStyle>
            <a:lvl1pPr marL="0" indent="0">
              <a:lnSpc>
                <a:spcPts val="1880"/>
              </a:lnSpc>
              <a:spcBef>
                <a:spcPts val="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Tree>
    <p:extLst>
      <p:ext uri="{BB962C8B-B14F-4D97-AF65-F5344CB8AC3E}">
        <p14:creationId xmlns:p14="http://schemas.microsoft.com/office/powerpoint/2010/main" val="26910604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vslut 1">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A8B21A77-0911-F345-8CA3-2244A51D0D3C}"/>
              </a:ext>
            </a:extLst>
          </p:cNvPr>
          <p:cNvPicPr>
            <a:picLocks noChangeAspect="1"/>
          </p:cNvPicPr>
          <p:nvPr userDrawn="1"/>
        </p:nvPicPr>
        <p:blipFill>
          <a:blip r:embed="rId2"/>
          <a:stretch>
            <a:fillRect/>
          </a:stretch>
        </p:blipFill>
        <p:spPr>
          <a:xfrm flipH="1">
            <a:off x="-1" y="2108953"/>
            <a:ext cx="8460059" cy="4758783"/>
          </a:xfrm>
          <a:prstGeom prst="rect">
            <a:avLst/>
          </a:prstGeom>
        </p:spPr>
      </p:pic>
      <p:pic>
        <p:nvPicPr>
          <p:cNvPr id="18" name="Bildobjekt 17">
            <a:extLst>
              <a:ext uri="{FF2B5EF4-FFF2-40B4-BE49-F238E27FC236}">
                <a16:creationId xmlns:a16="http://schemas.microsoft.com/office/drawing/2014/main" id="{E851AB78-18F4-9743-9B1F-76DF8B563E7E}"/>
              </a:ext>
            </a:extLst>
          </p:cNvPr>
          <p:cNvPicPr>
            <a:picLocks noChangeAspect="1"/>
          </p:cNvPicPr>
          <p:nvPr userDrawn="1"/>
        </p:nvPicPr>
        <p:blipFill>
          <a:blip r:embed="rId3"/>
          <a:stretch>
            <a:fillRect/>
          </a:stretch>
        </p:blipFill>
        <p:spPr>
          <a:xfrm>
            <a:off x="5261739" y="2536723"/>
            <a:ext cx="1668522" cy="1784554"/>
          </a:xfrm>
          <a:prstGeom prst="rect">
            <a:avLst/>
          </a:prstGeom>
        </p:spPr>
      </p:pic>
      <p:sp>
        <p:nvSpPr>
          <p:cNvPr id="19" name="Platshållare för text 10">
            <a:extLst>
              <a:ext uri="{FF2B5EF4-FFF2-40B4-BE49-F238E27FC236}">
                <a16:creationId xmlns:a16="http://schemas.microsoft.com/office/drawing/2014/main" id="{680275BC-11E0-A34A-9E35-B9708DAB44E8}"/>
              </a:ext>
            </a:extLst>
          </p:cNvPr>
          <p:cNvSpPr>
            <a:spLocks noGrp="1"/>
          </p:cNvSpPr>
          <p:nvPr>
            <p:ph type="body" sz="quarter" idx="10" hasCustomPrompt="1"/>
          </p:nvPr>
        </p:nvSpPr>
        <p:spPr>
          <a:xfrm>
            <a:off x="695325" y="4967980"/>
            <a:ext cx="4371594" cy="279583"/>
          </a:xfrm>
        </p:spPr>
        <p:txBody>
          <a:bodyPr>
            <a:noAutofit/>
          </a:bodyPr>
          <a:lstStyle>
            <a:lvl1pPr marL="0" indent="0">
              <a:buNone/>
              <a:defRPr sz="1600" b="0" i="0">
                <a:solidFill>
                  <a:schemeClr val="bg1"/>
                </a:solidFill>
                <a:latin typeface="Arial" panose="020B0604020202020204" pitchFamily="34" charset="0"/>
                <a:cs typeface="Arial" panose="020B0604020202020204" pitchFamily="34" charset="0"/>
              </a:defRPr>
            </a:lvl1pPr>
          </a:lstStyle>
          <a:p>
            <a:r>
              <a:rPr lang="sv-SE" dirty="0"/>
              <a:t>Namn Efternamn</a:t>
            </a:r>
          </a:p>
        </p:txBody>
      </p:sp>
      <p:sp>
        <p:nvSpPr>
          <p:cNvPr id="20" name="Platshållare för text 10">
            <a:extLst>
              <a:ext uri="{FF2B5EF4-FFF2-40B4-BE49-F238E27FC236}">
                <a16:creationId xmlns:a16="http://schemas.microsoft.com/office/drawing/2014/main" id="{AB93CBCF-F4B6-0544-BFFF-140F344019E8}"/>
              </a:ext>
            </a:extLst>
          </p:cNvPr>
          <p:cNvSpPr>
            <a:spLocks noGrp="1"/>
          </p:cNvSpPr>
          <p:nvPr>
            <p:ph type="body" sz="quarter" idx="11" hasCustomPrompt="1"/>
          </p:nvPr>
        </p:nvSpPr>
        <p:spPr>
          <a:xfrm>
            <a:off x="695325" y="5395543"/>
            <a:ext cx="4371594" cy="812083"/>
          </a:xfrm>
        </p:spPr>
        <p:txBody>
          <a:bodyPr>
            <a:noAutofit/>
          </a:bodyPr>
          <a:lstStyle>
            <a:lvl1pPr marL="0" indent="0">
              <a:lnSpc>
                <a:spcPts val="1920"/>
              </a:lnSpc>
              <a:spcBef>
                <a:spcPts val="0"/>
              </a:spcBef>
              <a:buNone/>
              <a:defRPr sz="1400" b="0" i="0">
                <a:solidFill>
                  <a:schemeClr val="bg1"/>
                </a:solidFill>
                <a:latin typeface="Arial" panose="020B0604020202020204" pitchFamily="34" charset="0"/>
                <a:cs typeface="Arial" panose="020B0604020202020204" pitchFamily="34" charset="0"/>
              </a:defRPr>
            </a:lvl1pPr>
          </a:lstStyle>
          <a:p>
            <a:r>
              <a:rPr lang="sv-SE" dirty="0"/>
              <a:t>073 123 45 67</a:t>
            </a:r>
          </a:p>
          <a:p>
            <a:r>
              <a:rPr lang="sv-SE" dirty="0" err="1"/>
              <a:t>namn.efternamn@lidkopingskommun.se</a:t>
            </a:r>
            <a:endParaRPr lang="sv-SE" dirty="0"/>
          </a:p>
          <a:p>
            <a:r>
              <a:rPr lang="sv-SE" dirty="0" err="1"/>
              <a:t>lidkopingskommun.se</a:t>
            </a:r>
            <a:endParaRPr lang="sv-SE" dirty="0"/>
          </a:p>
        </p:txBody>
      </p:sp>
    </p:spTree>
    <p:extLst>
      <p:ext uri="{BB962C8B-B14F-4D97-AF65-F5344CB8AC3E}">
        <p14:creationId xmlns:p14="http://schemas.microsoft.com/office/powerpoint/2010/main" val="34724561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vslut 2">
    <p:bg>
      <p:bgPr>
        <a:solidFill>
          <a:schemeClr val="bg2"/>
        </a:solidFill>
        <a:effectLst/>
      </p:bgPr>
    </p:bg>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538E03E9-CEED-6A4E-92F4-95D867A386D0}"/>
              </a:ext>
            </a:extLst>
          </p:cNvPr>
          <p:cNvPicPr>
            <a:picLocks noChangeAspect="1"/>
          </p:cNvPicPr>
          <p:nvPr userDrawn="1"/>
        </p:nvPicPr>
        <p:blipFill>
          <a:blip r:embed="rId2"/>
          <a:stretch>
            <a:fillRect/>
          </a:stretch>
        </p:blipFill>
        <p:spPr>
          <a:xfrm flipH="1">
            <a:off x="-1" y="2110719"/>
            <a:ext cx="8460059" cy="4758783"/>
          </a:xfrm>
          <a:prstGeom prst="rect">
            <a:avLst/>
          </a:prstGeom>
        </p:spPr>
      </p:pic>
      <p:sp>
        <p:nvSpPr>
          <p:cNvPr id="11" name="Platshållare för text 10">
            <a:extLst>
              <a:ext uri="{FF2B5EF4-FFF2-40B4-BE49-F238E27FC236}">
                <a16:creationId xmlns:a16="http://schemas.microsoft.com/office/drawing/2014/main" id="{CA3BB01A-8D80-054A-80E4-EC7550EAEC6F}"/>
              </a:ext>
            </a:extLst>
          </p:cNvPr>
          <p:cNvSpPr>
            <a:spLocks noGrp="1"/>
          </p:cNvSpPr>
          <p:nvPr>
            <p:ph type="body" sz="quarter" idx="10" hasCustomPrompt="1"/>
          </p:nvPr>
        </p:nvSpPr>
        <p:spPr>
          <a:xfrm>
            <a:off x="695325" y="4967980"/>
            <a:ext cx="4371594" cy="279583"/>
          </a:xfrm>
        </p:spPr>
        <p:txBody>
          <a:bodyPr>
            <a:noAutofit/>
          </a:bodyPr>
          <a:lstStyle>
            <a:lvl1pPr marL="0" indent="0">
              <a:buNone/>
              <a:defRPr sz="1600" b="0" i="0">
                <a:solidFill>
                  <a:schemeClr val="bg1"/>
                </a:solidFill>
                <a:latin typeface="Arial" panose="020B0604020202020204" pitchFamily="34" charset="0"/>
                <a:cs typeface="Arial" panose="020B0604020202020204" pitchFamily="34" charset="0"/>
              </a:defRPr>
            </a:lvl1pPr>
          </a:lstStyle>
          <a:p>
            <a:r>
              <a:rPr lang="sv-SE" dirty="0"/>
              <a:t>Namn Efternamn</a:t>
            </a:r>
          </a:p>
        </p:txBody>
      </p:sp>
      <p:sp>
        <p:nvSpPr>
          <p:cNvPr id="12" name="Platshållare för text 10">
            <a:extLst>
              <a:ext uri="{FF2B5EF4-FFF2-40B4-BE49-F238E27FC236}">
                <a16:creationId xmlns:a16="http://schemas.microsoft.com/office/drawing/2014/main" id="{4D7325BA-261A-7A47-B54B-B6F0C658F6A2}"/>
              </a:ext>
            </a:extLst>
          </p:cNvPr>
          <p:cNvSpPr>
            <a:spLocks noGrp="1"/>
          </p:cNvSpPr>
          <p:nvPr>
            <p:ph type="body" sz="quarter" idx="11" hasCustomPrompt="1"/>
          </p:nvPr>
        </p:nvSpPr>
        <p:spPr>
          <a:xfrm>
            <a:off x="695325" y="5395543"/>
            <a:ext cx="4371594" cy="812083"/>
          </a:xfrm>
        </p:spPr>
        <p:txBody>
          <a:bodyPr>
            <a:noAutofit/>
          </a:bodyPr>
          <a:lstStyle>
            <a:lvl1pPr marL="0" indent="0">
              <a:lnSpc>
                <a:spcPts val="1920"/>
              </a:lnSpc>
              <a:spcBef>
                <a:spcPts val="0"/>
              </a:spcBef>
              <a:buNone/>
              <a:defRPr sz="1400" b="0" i="0">
                <a:solidFill>
                  <a:schemeClr val="bg1"/>
                </a:solidFill>
                <a:latin typeface="Arial" panose="020B0604020202020204" pitchFamily="34" charset="0"/>
                <a:cs typeface="Arial" panose="020B0604020202020204" pitchFamily="34" charset="0"/>
              </a:defRPr>
            </a:lvl1pPr>
          </a:lstStyle>
          <a:p>
            <a:r>
              <a:rPr lang="sv-SE" dirty="0"/>
              <a:t>073 123 45 67</a:t>
            </a:r>
          </a:p>
          <a:p>
            <a:r>
              <a:rPr lang="sv-SE" dirty="0" err="1"/>
              <a:t>namn.efternamn@lidkopingskommun.se</a:t>
            </a:r>
            <a:endParaRPr lang="sv-SE" dirty="0"/>
          </a:p>
          <a:p>
            <a:r>
              <a:rPr lang="sv-SE" dirty="0" err="1"/>
              <a:t>lidkopingskommun.se</a:t>
            </a:r>
            <a:endParaRPr lang="sv-SE" dirty="0"/>
          </a:p>
        </p:txBody>
      </p:sp>
      <p:pic>
        <p:nvPicPr>
          <p:cNvPr id="18" name="Bildobjekt 17">
            <a:extLst>
              <a:ext uri="{FF2B5EF4-FFF2-40B4-BE49-F238E27FC236}">
                <a16:creationId xmlns:a16="http://schemas.microsoft.com/office/drawing/2014/main" id="{E851AB78-18F4-9743-9B1F-76DF8B563E7E}"/>
              </a:ext>
            </a:extLst>
          </p:cNvPr>
          <p:cNvPicPr>
            <a:picLocks noChangeAspect="1"/>
          </p:cNvPicPr>
          <p:nvPr userDrawn="1"/>
        </p:nvPicPr>
        <p:blipFill>
          <a:blip r:embed="rId3"/>
          <a:stretch>
            <a:fillRect/>
          </a:stretch>
        </p:blipFill>
        <p:spPr>
          <a:xfrm>
            <a:off x="5261739" y="2536723"/>
            <a:ext cx="1668522" cy="1784554"/>
          </a:xfrm>
          <a:prstGeom prst="rect">
            <a:avLst/>
          </a:prstGeom>
        </p:spPr>
      </p:pic>
    </p:spTree>
    <p:extLst>
      <p:ext uri="{BB962C8B-B14F-4D97-AF65-F5344CB8AC3E}">
        <p14:creationId xmlns:p14="http://schemas.microsoft.com/office/powerpoint/2010/main" val="9466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F4DDDF0-3D57-8842-A5D5-60556C0D4AD3}"/>
              </a:ext>
            </a:extLst>
          </p:cNvPr>
          <p:cNvSpPr>
            <a:spLocks noGrp="1"/>
          </p:cNvSpPr>
          <p:nvPr>
            <p:ph type="title"/>
          </p:nvPr>
        </p:nvSpPr>
        <p:spPr>
          <a:xfrm>
            <a:off x="695325" y="786385"/>
            <a:ext cx="10801350" cy="1536191"/>
          </a:xfrm>
        </p:spPr>
        <p:txBody>
          <a:bodyPr/>
          <a:lstStyle>
            <a:lvl1pPr>
              <a:defRPr sz="3200"/>
            </a:lvl1pPr>
          </a:lstStyle>
          <a:p>
            <a:r>
              <a:rPr lang="sv-SE"/>
              <a:t>Klicka här för att ändra mall för rubrikformat</a:t>
            </a:r>
            <a:endParaRPr lang="sv-SE" dirty="0"/>
          </a:p>
        </p:txBody>
      </p:sp>
      <p:sp>
        <p:nvSpPr>
          <p:cNvPr id="10" name="Platshållare för text 9">
            <a:extLst>
              <a:ext uri="{FF2B5EF4-FFF2-40B4-BE49-F238E27FC236}">
                <a16:creationId xmlns:a16="http://schemas.microsoft.com/office/drawing/2014/main" id="{7755E753-2CC8-DC40-89E6-070C251B27C4}"/>
              </a:ext>
            </a:extLst>
          </p:cNvPr>
          <p:cNvSpPr>
            <a:spLocks noGrp="1"/>
          </p:cNvSpPr>
          <p:nvPr>
            <p:ph type="body" sz="quarter" idx="10" hasCustomPrompt="1"/>
          </p:nvPr>
        </p:nvSpPr>
        <p:spPr>
          <a:xfrm>
            <a:off x="695325" y="2322577"/>
            <a:ext cx="10801350" cy="3602736"/>
          </a:xfrm>
        </p:spPr>
        <p:txBody>
          <a:bodyPr>
            <a:normAutofit/>
          </a:bodyPr>
          <a:lstStyle>
            <a:lvl1pPr>
              <a:defRPr sz="1800"/>
            </a:lvl1pPr>
            <a:lvl2pPr marL="457200" indent="0">
              <a:buNone/>
              <a:defRPr/>
            </a:lvl2pPr>
          </a:lstStyle>
          <a:p>
            <a:pPr lvl="0"/>
            <a:r>
              <a:rPr lang="sv-SE" dirty="0"/>
              <a:t>Klicka här för att ändra format på bakgrundstexten</a:t>
            </a:r>
          </a:p>
        </p:txBody>
      </p:sp>
    </p:spTree>
    <p:extLst>
      <p:ext uri="{BB962C8B-B14F-4D97-AF65-F5344CB8AC3E}">
        <p14:creationId xmlns:p14="http://schemas.microsoft.com/office/powerpoint/2010/main" val="33642214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vslut 3">
    <p:bg>
      <p:bgPr>
        <a:solidFill>
          <a:srgbClr val="F8EAA4"/>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A8B21A77-0911-F345-8CA3-2244A51D0D3C}"/>
              </a:ext>
            </a:extLst>
          </p:cNvPr>
          <p:cNvPicPr>
            <a:picLocks noChangeAspect="1"/>
          </p:cNvPicPr>
          <p:nvPr userDrawn="1"/>
        </p:nvPicPr>
        <p:blipFill>
          <a:blip r:embed="rId2"/>
          <a:stretch>
            <a:fillRect/>
          </a:stretch>
        </p:blipFill>
        <p:spPr>
          <a:xfrm flipH="1">
            <a:off x="-2" y="2106650"/>
            <a:ext cx="8460060" cy="4758784"/>
          </a:xfrm>
          <a:prstGeom prst="rect">
            <a:avLst/>
          </a:prstGeom>
        </p:spPr>
      </p:pic>
      <p:pic>
        <p:nvPicPr>
          <p:cNvPr id="18" name="Bildobjekt 17">
            <a:extLst>
              <a:ext uri="{FF2B5EF4-FFF2-40B4-BE49-F238E27FC236}">
                <a16:creationId xmlns:a16="http://schemas.microsoft.com/office/drawing/2014/main" id="{E851AB78-18F4-9743-9B1F-76DF8B563E7E}"/>
              </a:ext>
            </a:extLst>
          </p:cNvPr>
          <p:cNvPicPr>
            <a:picLocks noChangeAspect="1"/>
          </p:cNvPicPr>
          <p:nvPr userDrawn="1"/>
        </p:nvPicPr>
        <p:blipFill>
          <a:blip r:embed="rId3"/>
          <a:stretch>
            <a:fillRect/>
          </a:stretch>
        </p:blipFill>
        <p:spPr>
          <a:xfrm>
            <a:off x="5261739" y="2536723"/>
            <a:ext cx="1668522" cy="1784554"/>
          </a:xfrm>
          <a:prstGeom prst="rect">
            <a:avLst/>
          </a:prstGeom>
        </p:spPr>
      </p:pic>
      <p:sp>
        <p:nvSpPr>
          <p:cNvPr id="6" name="Platshållare för text 10">
            <a:extLst>
              <a:ext uri="{FF2B5EF4-FFF2-40B4-BE49-F238E27FC236}">
                <a16:creationId xmlns:a16="http://schemas.microsoft.com/office/drawing/2014/main" id="{42203B12-A194-F84A-9F4C-501279E41488}"/>
              </a:ext>
            </a:extLst>
          </p:cNvPr>
          <p:cNvSpPr>
            <a:spLocks noGrp="1"/>
          </p:cNvSpPr>
          <p:nvPr>
            <p:ph type="body" sz="quarter" idx="10" hasCustomPrompt="1"/>
          </p:nvPr>
        </p:nvSpPr>
        <p:spPr>
          <a:xfrm>
            <a:off x="695325" y="4967980"/>
            <a:ext cx="4371594" cy="279583"/>
          </a:xfrm>
        </p:spPr>
        <p:txBody>
          <a:bodyPr>
            <a:noAutofit/>
          </a:bodyPr>
          <a:lstStyle>
            <a:lvl1pPr marL="0" indent="0">
              <a:buNone/>
              <a:defRPr sz="1600" b="0" i="0">
                <a:solidFill>
                  <a:schemeClr val="tx1"/>
                </a:solidFill>
                <a:latin typeface="Arial" panose="020B0604020202020204" pitchFamily="34" charset="0"/>
                <a:cs typeface="Arial" panose="020B0604020202020204" pitchFamily="34" charset="0"/>
              </a:defRPr>
            </a:lvl1pPr>
          </a:lstStyle>
          <a:p>
            <a:r>
              <a:rPr lang="sv-SE" dirty="0"/>
              <a:t>Namn Efternamn</a:t>
            </a:r>
          </a:p>
        </p:txBody>
      </p:sp>
      <p:sp>
        <p:nvSpPr>
          <p:cNvPr id="7" name="Platshållare för text 10">
            <a:extLst>
              <a:ext uri="{FF2B5EF4-FFF2-40B4-BE49-F238E27FC236}">
                <a16:creationId xmlns:a16="http://schemas.microsoft.com/office/drawing/2014/main" id="{6EF3E262-1C51-244A-BFC8-223C315D53CC}"/>
              </a:ext>
            </a:extLst>
          </p:cNvPr>
          <p:cNvSpPr>
            <a:spLocks noGrp="1"/>
          </p:cNvSpPr>
          <p:nvPr>
            <p:ph type="body" sz="quarter" idx="11" hasCustomPrompt="1"/>
          </p:nvPr>
        </p:nvSpPr>
        <p:spPr>
          <a:xfrm>
            <a:off x="695325" y="5395543"/>
            <a:ext cx="4371594" cy="812083"/>
          </a:xfrm>
        </p:spPr>
        <p:txBody>
          <a:bodyPr>
            <a:noAutofit/>
          </a:bodyPr>
          <a:lstStyle>
            <a:lvl1pPr marL="0" indent="0">
              <a:lnSpc>
                <a:spcPts val="1920"/>
              </a:lnSpc>
              <a:spcBef>
                <a:spcPts val="0"/>
              </a:spcBef>
              <a:buNone/>
              <a:defRPr sz="1400" b="0" i="0">
                <a:solidFill>
                  <a:schemeClr val="tx1"/>
                </a:solidFill>
                <a:latin typeface="Arial" panose="020B0604020202020204" pitchFamily="34" charset="0"/>
                <a:cs typeface="Arial" panose="020B0604020202020204" pitchFamily="34" charset="0"/>
              </a:defRPr>
            </a:lvl1pPr>
          </a:lstStyle>
          <a:p>
            <a:r>
              <a:rPr lang="sv-SE" dirty="0"/>
              <a:t>073 123 45 67</a:t>
            </a:r>
          </a:p>
          <a:p>
            <a:r>
              <a:rPr lang="sv-SE" dirty="0" err="1"/>
              <a:t>namn.efternamn@lidkopingskommun.se</a:t>
            </a:r>
            <a:endParaRPr lang="sv-SE" dirty="0"/>
          </a:p>
          <a:p>
            <a:r>
              <a:rPr lang="sv-SE" dirty="0" err="1"/>
              <a:t>lidkopingskommun.se</a:t>
            </a:r>
            <a:endParaRPr lang="sv-SE" dirty="0"/>
          </a:p>
        </p:txBody>
      </p:sp>
    </p:spTree>
    <p:extLst>
      <p:ext uri="{BB962C8B-B14F-4D97-AF65-F5344CB8AC3E}">
        <p14:creationId xmlns:p14="http://schemas.microsoft.com/office/powerpoint/2010/main" val="17700790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74F463-2B40-4C4A-888D-B8C8C6E7932F}"/>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CE0B9FC4-EF5D-9049-9A99-5D107917A341}"/>
              </a:ext>
            </a:extLst>
          </p:cNvPr>
          <p:cNvSpPr>
            <a:spLocks noGrp="1"/>
          </p:cNvSpPr>
          <p:nvPr>
            <p:ph type="body" orient="vert" idx="1"/>
          </p:nvPr>
        </p:nvSpPr>
        <p:spPr/>
        <p:txBody>
          <a:bodyPr vert="eaVert"/>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31B43409-9AC7-324F-B17C-38A45E6FB34E}"/>
              </a:ext>
            </a:extLst>
          </p:cNvPr>
          <p:cNvSpPr>
            <a:spLocks noGrp="1"/>
          </p:cNvSpPr>
          <p:nvPr>
            <p:ph type="dt" sz="half" idx="10"/>
          </p:nvPr>
        </p:nvSpPr>
        <p:spPr/>
        <p:txBody>
          <a:bodyPr/>
          <a:lstStyle/>
          <a:p>
            <a:fld id="{919BE456-C071-7641-AA3B-63FD830F55AC}" type="datetime1">
              <a:rPr lang="sv-SE" smtClean="0"/>
              <a:t>2026-01-09</a:t>
            </a:fld>
            <a:endParaRPr lang="sv-SE"/>
          </a:p>
        </p:txBody>
      </p:sp>
      <p:sp>
        <p:nvSpPr>
          <p:cNvPr id="5" name="Platshållare för sidfot 4">
            <a:extLst>
              <a:ext uri="{FF2B5EF4-FFF2-40B4-BE49-F238E27FC236}">
                <a16:creationId xmlns:a16="http://schemas.microsoft.com/office/drawing/2014/main" id="{7B99FC11-2AC6-414C-89CC-BA1E82BC75B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95228F81-71F9-7441-A042-455FA7ED6FBA}"/>
              </a:ext>
            </a:extLst>
          </p:cNvPr>
          <p:cNvSpPr>
            <a:spLocks noGrp="1"/>
          </p:cNvSpPr>
          <p:nvPr>
            <p:ph type="sldNum" sz="quarter" idx="12"/>
          </p:nvPr>
        </p:nvSpPr>
        <p:spPr/>
        <p:txBody>
          <a:bodyPr/>
          <a:lstStyle/>
          <a:p>
            <a:fld id="{76081CB2-E221-D847-BFED-93BEAE7DC45E}" type="slidenum">
              <a:rPr lang="sv-SE" smtClean="0"/>
              <a:t>‹#›</a:t>
            </a:fld>
            <a:endParaRPr lang="sv-SE"/>
          </a:p>
        </p:txBody>
      </p:sp>
    </p:spTree>
    <p:extLst>
      <p:ext uri="{BB962C8B-B14F-4D97-AF65-F5344CB8AC3E}">
        <p14:creationId xmlns:p14="http://schemas.microsoft.com/office/powerpoint/2010/main" val="5766585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DF15DBE9-62F8-2C42-8158-6231D7F00869}"/>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7BA0A314-DB3E-C447-9D3C-A92B54AD3DDF}"/>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D368077E-1302-CA4C-97ED-36116F2AC29F}"/>
              </a:ext>
            </a:extLst>
          </p:cNvPr>
          <p:cNvSpPr>
            <a:spLocks noGrp="1"/>
          </p:cNvSpPr>
          <p:nvPr>
            <p:ph type="dt" sz="half" idx="10"/>
          </p:nvPr>
        </p:nvSpPr>
        <p:spPr/>
        <p:txBody>
          <a:bodyPr/>
          <a:lstStyle/>
          <a:p>
            <a:fld id="{1D2C4936-6CC3-5B44-A9F1-22C177378551}" type="datetime1">
              <a:rPr lang="sv-SE" smtClean="0"/>
              <a:t>2026-01-09</a:t>
            </a:fld>
            <a:endParaRPr lang="sv-SE"/>
          </a:p>
        </p:txBody>
      </p:sp>
      <p:sp>
        <p:nvSpPr>
          <p:cNvPr id="5" name="Platshållare för sidfot 4">
            <a:extLst>
              <a:ext uri="{FF2B5EF4-FFF2-40B4-BE49-F238E27FC236}">
                <a16:creationId xmlns:a16="http://schemas.microsoft.com/office/drawing/2014/main" id="{25297281-4C75-874F-9638-42812D95921D}"/>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BFB9BF09-5EAC-0D44-8F3C-E102803F3719}"/>
              </a:ext>
            </a:extLst>
          </p:cNvPr>
          <p:cNvSpPr>
            <a:spLocks noGrp="1"/>
          </p:cNvSpPr>
          <p:nvPr>
            <p:ph type="sldNum" sz="quarter" idx="12"/>
          </p:nvPr>
        </p:nvSpPr>
        <p:spPr/>
        <p:txBody>
          <a:bodyPr/>
          <a:lstStyle/>
          <a:p>
            <a:fld id="{76081CB2-E221-D847-BFED-93BEAE7DC45E}" type="slidenum">
              <a:rPr lang="sv-SE" smtClean="0"/>
              <a:t>‹#›</a:t>
            </a:fld>
            <a:endParaRPr lang="sv-SE"/>
          </a:p>
        </p:txBody>
      </p:sp>
    </p:spTree>
    <p:extLst>
      <p:ext uri="{BB962C8B-B14F-4D97-AF65-F5344CB8AC3E}">
        <p14:creationId xmlns:p14="http://schemas.microsoft.com/office/powerpoint/2010/main" val="18475687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981200" y="1214438"/>
            <a:ext cx="9144000" cy="2387600"/>
          </a:xfrm>
        </p:spPr>
        <p:txBody>
          <a:bodyPr anchor="b"/>
          <a:lstStyle>
            <a:lvl1pPr algn="ctr">
              <a:defRPr sz="6000"/>
            </a:lvl1pPr>
          </a:lstStyle>
          <a:p>
            <a:r>
              <a:rPr lang="sv-SE"/>
              <a:t>Klicka här för att ändra mall för rubrikformat</a:t>
            </a:r>
          </a:p>
        </p:txBody>
      </p:sp>
      <p:sp>
        <p:nvSpPr>
          <p:cNvPr id="3" name="Underrubrik 2"/>
          <p:cNvSpPr>
            <a:spLocks noGrp="1"/>
          </p:cNvSpPr>
          <p:nvPr>
            <p:ph type="subTitle" idx="1"/>
          </p:nvPr>
        </p:nvSpPr>
        <p:spPr>
          <a:xfrm>
            <a:off x="19812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a:t>Klicka här för att ändra mall för underrubrikformat</a:t>
            </a:r>
          </a:p>
        </p:txBody>
      </p:sp>
      <p:sp>
        <p:nvSpPr>
          <p:cNvPr id="4" name="Platshållare för datum 3"/>
          <p:cNvSpPr>
            <a:spLocks noGrp="1"/>
          </p:cNvSpPr>
          <p:nvPr>
            <p:ph type="dt" sz="half" idx="10"/>
          </p:nvPr>
        </p:nvSpPr>
        <p:spPr>
          <a:xfrm>
            <a:off x="1981200" y="6356352"/>
            <a:ext cx="1600200" cy="365125"/>
          </a:xfrm>
        </p:spPr>
        <p:txBody>
          <a:bodyPr/>
          <a:lstStyle/>
          <a:p>
            <a:fld id="{6E5E86D3-109E-48D6-9C08-DA302930E755}" type="datetimeFigureOut">
              <a:rPr lang="sv-SE" smtClean="0"/>
              <a:t>2026-01-09</a:t>
            </a:fld>
            <a:endParaRPr lang="sv-SE" dirty="0"/>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DEB5292-4702-4DF2-AD8D-120A56908AB6}" type="slidenum">
              <a:rPr lang="sv-SE" smtClean="0"/>
              <a:t>‹#›</a:t>
            </a:fld>
            <a:endParaRPr lang="sv-SE"/>
          </a:p>
        </p:txBody>
      </p:sp>
    </p:spTree>
    <p:extLst>
      <p:ext uri="{BB962C8B-B14F-4D97-AF65-F5344CB8AC3E}">
        <p14:creationId xmlns:p14="http://schemas.microsoft.com/office/powerpoint/2010/main" val="2771683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Rubrik och innehåll">
    <p:bg>
      <p:bgPr>
        <a:solidFill>
          <a:schemeClr val="bg2"/>
        </a:solidFill>
        <a:effectLst/>
      </p:bgPr>
    </p:bg>
    <p:spTree>
      <p:nvGrpSpPr>
        <p:cNvPr id="1" name=""/>
        <p:cNvGrpSpPr/>
        <p:nvPr/>
      </p:nvGrpSpPr>
      <p:grpSpPr>
        <a:xfrm>
          <a:off x="0" y="0"/>
          <a:ext cx="0" cy="0"/>
          <a:chOff x="0" y="0"/>
          <a:chExt cx="0" cy="0"/>
        </a:xfrm>
      </p:grpSpPr>
      <p:sp>
        <p:nvSpPr>
          <p:cNvPr id="15" name="Rubrik 1">
            <a:extLst>
              <a:ext uri="{FF2B5EF4-FFF2-40B4-BE49-F238E27FC236}">
                <a16:creationId xmlns:a16="http://schemas.microsoft.com/office/drawing/2014/main" id="{7C052B56-5E01-5B4C-9409-E479A9F507DF}"/>
              </a:ext>
            </a:extLst>
          </p:cNvPr>
          <p:cNvSpPr>
            <a:spLocks noGrp="1"/>
          </p:cNvSpPr>
          <p:nvPr>
            <p:ph type="title"/>
          </p:nvPr>
        </p:nvSpPr>
        <p:spPr>
          <a:xfrm>
            <a:off x="695325" y="786385"/>
            <a:ext cx="10801350" cy="1536191"/>
          </a:xfrm>
        </p:spPr>
        <p:txBody>
          <a:bodyPr/>
          <a:lstStyle>
            <a:lvl1pPr>
              <a:defRPr sz="3200"/>
            </a:lvl1pPr>
          </a:lstStyle>
          <a:p>
            <a:r>
              <a:rPr lang="sv-SE"/>
              <a:t>Klicka här för att ändra mall för rubrikformat</a:t>
            </a:r>
            <a:endParaRPr lang="sv-SE" dirty="0"/>
          </a:p>
        </p:txBody>
      </p:sp>
      <p:sp>
        <p:nvSpPr>
          <p:cNvPr id="16" name="Platshållare för text 9">
            <a:extLst>
              <a:ext uri="{FF2B5EF4-FFF2-40B4-BE49-F238E27FC236}">
                <a16:creationId xmlns:a16="http://schemas.microsoft.com/office/drawing/2014/main" id="{7B3E60E5-41A1-9943-B2EE-953851E5864B}"/>
              </a:ext>
            </a:extLst>
          </p:cNvPr>
          <p:cNvSpPr>
            <a:spLocks noGrp="1"/>
          </p:cNvSpPr>
          <p:nvPr>
            <p:ph type="body" sz="quarter" idx="10"/>
          </p:nvPr>
        </p:nvSpPr>
        <p:spPr>
          <a:xfrm>
            <a:off x="695325" y="2322577"/>
            <a:ext cx="10801350" cy="3602736"/>
          </a:xfrm>
        </p:spPr>
        <p:txBody>
          <a:bodyPr>
            <a:normAutofit/>
          </a:bodyPr>
          <a:lstStyle>
            <a:lvl1pPr>
              <a:defRPr sz="1800"/>
            </a:lvl1pPr>
          </a:lstStyle>
          <a:p>
            <a:pPr lvl="0"/>
            <a:r>
              <a:rPr lang="sv-SE"/>
              <a:t>Klicka här för att ändra format på bakgrundstexten</a:t>
            </a:r>
          </a:p>
        </p:txBody>
      </p:sp>
    </p:spTree>
    <p:extLst>
      <p:ext uri="{BB962C8B-B14F-4D97-AF65-F5344CB8AC3E}">
        <p14:creationId xmlns:p14="http://schemas.microsoft.com/office/powerpoint/2010/main" val="2967189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0_Rubrik och innehåll">
    <p:bg>
      <p:bgPr>
        <a:solidFill>
          <a:srgbClr val="E1EFE3"/>
        </a:solidFill>
        <a:effectLst/>
      </p:bgPr>
    </p:bg>
    <p:spTree>
      <p:nvGrpSpPr>
        <p:cNvPr id="1" name=""/>
        <p:cNvGrpSpPr/>
        <p:nvPr/>
      </p:nvGrpSpPr>
      <p:grpSpPr>
        <a:xfrm>
          <a:off x="0" y="0"/>
          <a:ext cx="0" cy="0"/>
          <a:chOff x="0" y="0"/>
          <a:chExt cx="0" cy="0"/>
        </a:xfrm>
      </p:grpSpPr>
      <p:sp>
        <p:nvSpPr>
          <p:cNvPr id="15" name="Rubrik 1">
            <a:extLst>
              <a:ext uri="{FF2B5EF4-FFF2-40B4-BE49-F238E27FC236}">
                <a16:creationId xmlns:a16="http://schemas.microsoft.com/office/drawing/2014/main" id="{7C052B56-5E01-5B4C-9409-E479A9F507DF}"/>
              </a:ext>
            </a:extLst>
          </p:cNvPr>
          <p:cNvSpPr>
            <a:spLocks noGrp="1"/>
          </p:cNvSpPr>
          <p:nvPr>
            <p:ph type="title"/>
          </p:nvPr>
        </p:nvSpPr>
        <p:spPr>
          <a:xfrm>
            <a:off x="695325" y="786385"/>
            <a:ext cx="10801350" cy="1536191"/>
          </a:xfrm>
        </p:spPr>
        <p:txBody>
          <a:bodyPr/>
          <a:lstStyle>
            <a:lvl1pPr>
              <a:defRPr sz="3200"/>
            </a:lvl1pPr>
          </a:lstStyle>
          <a:p>
            <a:r>
              <a:rPr lang="sv-SE"/>
              <a:t>Klicka här för att ändra mall för rubrikformat</a:t>
            </a:r>
            <a:endParaRPr lang="sv-SE" dirty="0"/>
          </a:p>
        </p:txBody>
      </p:sp>
      <p:sp>
        <p:nvSpPr>
          <p:cNvPr id="16" name="Platshållare för text 9">
            <a:extLst>
              <a:ext uri="{FF2B5EF4-FFF2-40B4-BE49-F238E27FC236}">
                <a16:creationId xmlns:a16="http://schemas.microsoft.com/office/drawing/2014/main" id="{7B3E60E5-41A1-9943-B2EE-953851E5864B}"/>
              </a:ext>
            </a:extLst>
          </p:cNvPr>
          <p:cNvSpPr>
            <a:spLocks noGrp="1"/>
          </p:cNvSpPr>
          <p:nvPr>
            <p:ph type="body" sz="quarter" idx="10"/>
          </p:nvPr>
        </p:nvSpPr>
        <p:spPr>
          <a:xfrm>
            <a:off x="695325" y="2322577"/>
            <a:ext cx="10801350" cy="3602736"/>
          </a:xfrm>
        </p:spPr>
        <p:txBody>
          <a:bodyPr>
            <a:normAutofit/>
          </a:bodyPr>
          <a:lstStyle>
            <a:lvl1pPr>
              <a:defRPr sz="1800"/>
            </a:lvl1pPr>
          </a:lstStyle>
          <a:p>
            <a:pPr lvl="0"/>
            <a:r>
              <a:rPr lang="sv-SE"/>
              <a:t>Klicka här för att ändra format på bakgrundstexten</a:t>
            </a:r>
          </a:p>
        </p:txBody>
      </p:sp>
    </p:spTree>
    <p:extLst>
      <p:ext uri="{BB962C8B-B14F-4D97-AF65-F5344CB8AC3E}">
        <p14:creationId xmlns:p14="http://schemas.microsoft.com/office/powerpoint/2010/main" val="1852896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_Rubrik och innehåll">
    <p:bg>
      <p:bgPr>
        <a:solidFill>
          <a:srgbClr val="F8EAA4"/>
        </a:solidFill>
        <a:effectLst/>
      </p:bgPr>
    </p:bg>
    <p:spTree>
      <p:nvGrpSpPr>
        <p:cNvPr id="1" name=""/>
        <p:cNvGrpSpPr/>
        <p:nvPr/>
      </p:nvGrpSpPr>
      <p:grpSpPr>
        <a:xfrm>
          <a:off x="0" y="0"/>
          <a:ext cx="0" cy="0"/>
          <a:chOff x="0" y="0"/>
          <a:chExt cx="0" cy="0"/>
        </a:xfrm>
      </p:grpSpPr>
      <p:sp>
        <p:nvSpPr>
          <p:cNvPr id="15" name="Rubrik 1">
            <a:extLst>
              <a:ext uri="{FF2B5EF4-FFF2-40B4-BE49-F238E27FC236}">
                <a16:creationId xmlns:a16="http://schemas.microsoft.com/office/drawing/2014/main" id="{7C052B56-5E01-5B4C-9409-E479A9F507DF}"/>
              </a:ext>
            </a:extLst>
          </p:cNvPr>
          <p:cNvSpPr>
            <a:spLocks noGrp="1"/>
          </p:cNvSpPr>
          <p:nvPr>
            <p:ph type="title"/>
          </p:nvPr>
        </p:nvSpPr>
        <p:spPr>
          <a:xfrm>
            <a:off x="695325" y="786385"/>
            <a:ext cx="10801350" cy="1536191"/>
          </a:xfrm>
        </p:spPr>
        <p:txBody>
          <a:bodyPr/>
          <a:lstStyle>
            <a:lvl1pPr>
              <a:defRPr sz="3200"/>
            </a:lvl1pPr>
          </a:lstStyle>
          <a:p>
            <a:r>
              <a:rPr lang="sv-SE"/>
              <a:t>Klicka här för att ändra mall för rubrikformat</a:t>
            </a:r>
            <a:endParaRPr lang="sv-SE" dirty="0"/>
          </a:p>
        </p:txBody>
      </p:sp>
      <p:sp>
        <p:nvSpPr>
          <p:cNvPr id="16" name="Platshållare för text 9">
            <a:extLst>
              <a:ext uri="{FF2B5EF4-FFF2-40B4-BE49-F238E27FC236}">
                <a16:creationId xmlns:a16="http://schemas.microsoft.com/office/drawing/2014/main" id="{7B3E60E5-41A1-9943-B2EE-953851E5864B}"/>
              </a:ext>
            </a:extLst>
          </p:cNvPr>
          <p:cNvSpPr>
            <a:spLocks noGrp="1"/>
          </p:cNvSpPr>
          <p:nvPr>
            <p:ph type="body" sz="quarter" idx="10"/>
          </p:nvPr>
        </p:nvSpPr>
        <p:spPr>
          <a:xfrm>
            <a:off x="695325" y="2322577"/>
            <a:ext cx="10801350" cy="3602736"/>
          </a:xfrm>
        </p:spPr>
        <p:txBody>
          <a:bodyPr>
            <a:normAutofit/>
          </a:bodyPr>
          <a:lstStyle>
            <a:lvl1pPr>
              <a:defRPr sz="1800"/>
            </a:lvl1pPr>
          </a:lstStyle>
          <a:p>
            <a:pPr lvl="0"/>
            <a:r>
              <a:rPr lang="sv-SE"/>
              <a:t>Klicka här för att ändra format på bakgrundstexten</a:t>
            </a:r>
          </a:p>
        </p:txBody>
      </p:sp>
    </p:spTree>
    <p:extLst>
      <p:ext uri="{BB962C8B-B14F-4D97-AF65-F5344CB8AC3E}">
        <p14:creationId xmlns:p14="http://schemas.microsoft.com/office/powerpoint/2010/main" val="928385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3_Rubrik och innehåll">
    <p:bg>
      <p:bgPr>
        <a:solidFill>
          <a:srgbClr val="C3B7AB"/>
        </a:solidFill>
        <a:effectLst/>
      </p:bgPr>
    </p:bg>
    <p:spTree>
      <p:nvGrpSpPr>
        <p:cNvPr id="1" name=""/>
        <p:cNvGrpSpPr/>
        <p:nvPr/>
      </p:nvGrpSpPr>
      <p:grpSpPr>
        <a:xfrm>
          <a:off x="0" y="0"/>
          <a:ext cx="0" cy="0"/>
          <a:chOff x="0" y="0"/>
          <a:chExt cx="0" cy="0"/>
        </a:xfrm>
      </p:grpSpPr>
      <p:sp>
        <p:nvSpPr>
          <p:cNvPr id="15" name="Rubrik 1">
            <a:extLst>
              <a:ext uri="{FF2B5EF4-FFF2-40B4-BE49-F238E27FC236}">
                <a16:creationId xmlns:a16="http://schemas.microsoft.com/office/drawing/2014/main" id="{7C052B56-5E01-5B4C-9409-E479A9F507DF}"/>
              </a:ext>
            </a:extLst>
          </p:cNvPr>
          <p:cNvSpPr>
            <a:spLocks noGrp="1"/>
          </p:cNvSpPr>
          <p:nvPr>
            <p:ph type="title"/>
          </p:nvPr>
        </p:nvSpPr>
        <p:spPr>
          <a:xfrm>
            <a:off x="695325" y="786385"/>
            <a:ext cx="10801350" cy="1536191"/>
          </a:xfrm>
        </p:spPr>
        <p:txBody>
          <a:bodyPr/>
          <a:lstStyle>
            <a:lvl1pPr>
              <a:defRPr sz="3200"/>
            </a:lvl1pPr>
          </a:lstStyle>
          <a:p>
            <a:r>
              <a:rPr lang="sv-SE"/>
              <a:t>Klicka här för att ändra mall för rubrikformat</a:t>
            </a:r>
            <a:endParaRPr lang="sv-SE" dirty="0"/>
          </a:p>
        </p:txBody>
      </p:sp>
      <p:sp>
        <p:nvSpPr>
          <p:cNvPr id="16" name="Platshållare för text 9">
            <a:extLst>
              <a:ext uri="{FF2B5EF4-FFF2-40B4-BE49-F238E27FC236}">
                <a16:creationId xmlns:a16="http://schemas.microsoft.com/office/drawing/2014/main" id="{7B3E60E5-41A1-9943-B2EE-953851E5864B}"/>
              </a:ext>
            </a:extLst>
          </p:cNvPr>
          <p:cNvSpPr>
            <a:spLocks noGrp="1"/>
          </p:cNvSpPr>
          <p:nvPr>
            <p:ph type="body" sz="quarter" idx="10"/>
          </p:nvPr>
        </p:nvSpPr>
        <p:spPr>
          <a:xfrm>
            <a:off x="695325" y="2322577"/>
            <a:ext cx="10801350" cy="3602736"/>
          </a:xfrm>
        </p:spPr>
        <p:txBody>
          <a:bodyPr>
            <a:normAutofit/>
          </a:bodyPr>
          <a:lstStyle>
            <a:lvl1pPr>
              <a:defRPr sz="1800"/>
            </a:lvl1pPr>
          </a:lstStyle>
          <a:p>
            <a:pPr lvl="0"/>
            <a:r>
              <a:rPr lang="sv-SE"/>
              <a:t>Klicka här för att ändra format på bakgrundstexten</a:t>
            </a:r>
          </a:p>
        </p:txBody>
      </p:sp>
    </p:spTree>
    <p:extLst>
      <p:ext uri="{BB962C8B-B14F-4D97-AF65-F5344CB8AC3E}">
        <p14:creationId xmlns:p14="http://schemas.microsoft.com/office/powerpoint/2010/main" val="682003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5_Rubrik och innehåll">
    <p:bg>
      <p:bgPr>
        <a:solidFill>
          <a:schemeClr val="accent3"/>
        </a:solidFill>
        <a:effectLst/>
      </p:bgPr>
    </p:bg>
    <p:spTree>
      <p:nvGrpSpPr>
        <p:cNvPr id="1" name=""/>
        <p:cNvGrpSpPr/>
        <p:nvPr/>
      </p:nvGrpSpPr>
      <p:grpSpPr>
        <a:xfrm>
          <a:off x="0" y="0"/>
          <a:ext cx="0" cy="0"/>
          <a:chOff x="0" y="0"/>
          <a:chExt cx="0" cy="0"/>
        </a:xfrm>
      </p:grpSpPr>
      <p:sp>
        <p:nvSpPr>
          <p:cNvPr id="15" name="Rubrik 1">
            <a:extLst>
              <a:ext uri="{FF2B5EF4-FFF2-40B4-BE49-F238E27FC236}">
                <a16:creationId xmlns:a16="http://schemas.microsoft.com/office/drawing/2014/main" id="{7C052B56-5E01-5B4C-9409-E479A9F507DF}"/>
              </a:ext>
            </a:extLst>
          </p:cNvPr>
          <p:cNvSpPr>
            <a:spLocks noGrp="1"/>
          </p:cNvSpPr>
          <p:nvPr>
            <p:ph type="title"/>
          </p:nvPr>
        </p:nvSpPr>
        <p:spPr>
          <a:xfrm>
            <a:off x="695325" y="786385"/>
            <a:ext cx="10801350" cy="1536191"/>
          </a:xfrm>
        </p:spPr>
        <p:txBody>
          <a:bodyPr/>
          <a:lstStyle>
            <a:lvl1pPr>
              <a:defRPr sz="3200"/>
            </a:lvl1pPr>
          </a:lstStyle>
          <a:p>
            <a:r>
              <a:rPr lang="sv-SE"/>
              <a:t>Klicka här för att ändra mall för rubrikformat</a:t>
            </a:r>
            <a:endParaRPr lang="sv-SE" dirty="0"/>
          </a:p>
        </p:txBody>
      </p:sp>
      <p:sp>
        <p:nvSpPr>
          <p:cNvPr id="16" name="Platshållare för text 9">
            <a:extLst>
              <a:ext uri="{FF2B5EF4-FFF2-40B4-BE49-F238E27FC236}">
                <a16:creationId xmlns:a16="http://schemas.microsoft.com/office/drawing/2014/main" id="{7B3E60E5-41A1-9943-B2EE-953851E5864B}"/>
              </a:ext>
            </a:extLst>
          </p:cNvPr>
          <p:cNvSpPr>
            <a:spLocks noGrp="1"/>
          </p:cNvSpPr>
          <p:nvPr>
            <p:ph type="body" sz="quarter" idx="10"/>
          </p:nvPr>
        </p:nvSpPr>
        <p:spPr>
          <a:xfrm>
            <a:off x="695325" y="2322577"/>
            <a:ext cx="10801350" cy="3602736"/>
          </a:xfrm>
        </p:spPr>
        <p:txBody>
          <a:bodyPr>
            <a:normAutofit/>
          </a:bodyPr>
          <a:lstStyle>
            <a:lvl1pPr>
              <a:defRPr sz="1800"/>
            </a:lvl1pPr>
          </a:lstStyle>
          <a:p>
            <a:pPr lvl="0"/>
            <a:r>
              <a:rPr lang="sv-SE"/>
              <a:t>Klicka här för att ändra format på bakgrundstexten</a:t>
            </a:r>
          </a:p>
        </p:txBody>
      </p:sp>
    </p:spTree>
    <p:extLst>
      <p:ext uri="{BB962C8B-B14F-4D97-AF65-F5344CB8AC3E}">
        <p14:creationId xmlns:p14="http://schemas.microsoft.com/office/powerpoint/2010/main" val="261960020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4EC9E0FE-E82E-B54A-B8C9-08F859A10D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1A866EF0-F3AB-CE44-A689-68F44BEF45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F51F5564-0BB7-7F4E-AB59-3F0D322953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EA537C-4048-834C-86EF-495A4643AE1A}" type="datetime1">
              <a:rPr lang="sv-SE" smtClean="0"/>
              <a:t>2026-01-09</a:t>
            </a:fld>
            <a:endParaRPr lang="sv-SE"/>
          </a:p>
        </p:txBody>
      </p:sp>
      <p:sp>
        <p:nvSpPr>
          <p:cNvPr id="6" name="Platshållare för bildnummer 5">
            <a:extLst>
              <a:ext uri="{FF2B5EF4-FFF2-40B4-BE49-F238E27FC236}">
                <a16:creationId xmlns:a16="http://schemas.microsoft.com/office/drawing/2014/main" id="{49ED4866-8424-2D46-B376-D9CF46214E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081CB2-E221-D847-BFED-93BEAE7DC45E}" type="slidenum">
              <a:rPr lang="sv-SE" smtClean="0"/>
              <a:t>‹#›</a:t>
            </a:fld>
            <a:endParaRPr lang="sv-SE"/>
          </a:p>
        </p:txBody>
      </p:sp>
      <p:sp>
        <p:nvSpPr>
          <p:cNvPr id="7" name="Platshållare för sidfot 6">
            <a:extLst>
              <a:ext uri="{FF2B5EF4-FFF2-40B4-BE49-F238E27FC236}">
                <a16:creationId xmlns:a16="http://schemas.microsoft.com/office/drawing/2014/main" id="{8D860433-FED4-AE45-B4A8-268CC29B2B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Tree>
    <p:extLst>
      <p:ext uri="{BB962C8B-B14F-4D97-AF65-F5344CB8AC3E}">
        <p14:creationId xmlns:p14="http://schemas.microsoft.com/office/powerpoint/2010/main" val="30500254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49" r:id="rId3"/>
    <p:sldLayoutId id="2147483660" r:id="rId4"/>
    <p:sldLayoutId id="2147483661" r:id="rId5"/>
    <p:sldLayoutId id="2147483681" r:id="rId6"/>
    <p:sldLayoutId id="2147483682" r:id="rId7"/>
    <p:sldLayoutId id="2147483683" r:id="rId8"/>
    <p:sldLayoutId id="2147483687" r:id="rId9"/>
    <p:sldLayoutId id="2147483662" r:id="rId10"/>
    <p:sldLayoutId id="2147483663" r:id="rId11"/>
    <p:sldLayoutId id="2147483665" r:id="rId12"/>
    <p:sldLayoutId id="2147483666" r:id="rId13"/>
    <p:sldLayoutId id="2147483667" r:id="rId14"/>
    <p:sldLayoutId id="2147483664" r:id="rId15"/>
    <p:sldLayoutId id="2147483668" r:id="rId16"/>
    <p:sldLayoutId id="2147483685" r:id="rId17"/>
    <p:sldLayoutId id="2147483669" r:id="rId18"/>
    <p:sldLayoutId id="2147483684" r:id="rId19"/>
    <p:sldLayoutId id="2147483688" r:id="rId20"/>
    <p:sldLayoutId id="2147483689" r:id="rId21"/>
    <p:sldLayoutId id="2147483686" r:id="rId22"/>
    <p:sldLayoutId id="2147483671" r:id="rId23"/>
    <p:sldLayoutId id="2147483670" r:id="rId24"/>
    <p:sldLayoutId id="2147483690" r:id="rId25"/>
    <p:sldLayoutId id="2147483691" r:id="rId26"/>
    <p:sldLayoutId id="2147483677" r:id="rId27"/>
    <p:sldLayoutId id="2147483678" r:id="rId28"/>
    <p:sldLayoutId id="2147483679" r:id="rId29"/>
    <p:sldLayoutId id="2147483650" r:id="rId30"/>
    <p:sldLayoutId id="2147483651" r:id="rId31"/>
    <p:sldLayoutId id="2147483652" r:id="rId32"/>
    <p:sldLayoutId id="2147483654" r:id="rId33"/>
    <p:sldLayoutId id="2147483680" r:id="rId34"/>
    <p:sldLayoutId id="2147483655" r:id="rId35"/>
    <p:sldLayoutId id="2147483656" r:id="rId36"/>
    <p:sldLayoutId id="2147483657" r:id="rId37"/>
    <p:sldLayoutId id="2147483672" r:id="rId38"/>
    <p:sldLayoutId id="2147483673" r:id="rId39"/>
    <p:sldLayoutId id="2147483674" r:id="rId40"/>
    <p:sldLayoutId id="2147483658" r:id="rId41"/>
    <p:sldLayoutId id="2147483659" r:id="rId42"/>
    <p:sldLayoutId id="2147483692" r:id="rId43"/>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1" userDrawn="1">
          <p15:clr>
            <a:srgbClr val="F26B43"/>
          </p15:clr>
        </p15:guide>
        <p15:guide id="2" pos="7469" userDrawn="1">
          <p15:clr>
            <a:srgbClr val="F26B43"/>
          </p15:clr>
        </p15:guide>
        <p15:guide id="3" orient="horz" pos="4110" userDrawn="1">
          <p15:clr>
            <a:srgbClr val="F26B43"/>
          </p15:clr>
        </p15:guide>
        <p15:guide id="4" orient="horz" pos="210" userDrawn="1">
          <p15:clr>
            <a:srgbClr val="F26B43"/>
          </p15:clr>
        </p15:guide>
        <p15:guide id="5" pos="7242" userDrawn="1">
          <p15:clr>
            <a:srgbClr val="F26B43"/>
          </p15:clr>
        </p15:guide>
        <p15:guide id="6" pos="438" userDrawn="1">
          <p15:clr>
            <a:srgbClr val="F26B43"/>
          </p15:clr>
        </p15:guide>
        <p15:guide id="7" orient="horz" pos="388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9.jpeg"/><Relationship Id="rId1" Type="http://schemas.openxmlformats.org/officeDocument/2006/relationships/slideLayout" Target="../slideLayouts/slideLayout35.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3.xml"/><Relationship Id="rId1" Type="http://schemas.openxmlformats.org/officeDocument/2006/relationships/video" Target="https://www.youtube.com/embed/cZCmyN80DN8?feature=oembed" TargetMode="Externa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9A4367A-5D36-BF7F-CF71-6956BA87BEA8}"/>
              </a:ext>
            </a:extLst>
          </p:cNvPr>
          <p:cNvSpPr>
            <a:spLocks noGrp="1"/>
          </p:cNvSpPr>
          <p:nvPr>
            <p:ph type="ctrTitle"/>
          </p:nvPr>
        </p:nvSpPr>
        <p:spPr/>
        <p:txBody>
          <a:bodyPr/>
          <a:lstStyle/>
          <a:p>
            <a:r>
              <a:rPr lang="sv-SE" dirty="0"/>
              <a:t>Lidköpings kommun</a:t>
            </a:r>
          </a:p>
        </p:txBody>
      </p:sp>
      <p:pic>
        <p:nvPicPr>
          <p:cNvPr id="6" name="Bildobjekt 5">
            <a:extLst>
              <a:ext uri="{FF2B5EF4-FFF2-40B4-BE49-F238E27FC236}">
                <a16:creationId xmlns:a16="http://schemas.microsoft.com/office/drawing/2014/main" id="{11A792DB-1E4B-8C7C-2FCD-DCBF05E61741}"/>
              </a:ext>
            </a:extLst>
          </p:cNvPr>
          <p:cNvPicPr>
            <a:picLocks noChangeAspect="1"/>
          </p:cNvPicPr>
          <p:nvPr/>
        </p:nvPicPr>
        <p:blipFill>
          <a:blip r:embed="rId2"/>
          <a:stretch>
            <a:fillRect/>
          </a:stretch>
        </p:blipFill>
        <p:spPr>
          <a:xfrm>
            <a:off x="10972800" y="5650904"/>
            <a:ext cx="922726" cy="920016"/>
          </a:xfrm>
          <a:prstGeom prst="rect">
            <a:avLst/>
          </a:prstGeom>
        </p:spPr>
      </p:pic>
    </p:spTree>
    <p:extLst>
      <p:ext uri="{BB962C8B-B14F-4D97-AF65-F5344CB8AC3E}">
        <p14:creationId xmlns:p14="http://schemas.microsoft.com/office/powerpoint/2010/main" val="240672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7360A7F-BA92-9914-5721-22B38290B089}"/>
              </a:ext>
            </a:extLst>
          </p:cNvPr>
          <p:cNvSpPr>
            <a:spLocks noGrp="1"/>
          </p:cNvSpPr>
          <p:nvPr>
            <p:ph type="title"/>
          </p:nvPr>
        </p:nvSpPr>
        <p:spPr/>
        <p:txBody>
          <a:bodyPr/>
          <a:lstStyle/>
          <a:p>
            <a:r>
              <a:rPr lang="sv-SE" sz="3600" dirty="0">
                <a:latin typeface="Arial" panose="020B0604020202020204" pitchFamily="34" charset="0"/>
                <a:cs typeface="Arial" panose="020B0604020202020204" pitchFamily="34" charset="0"/>
              </a:rPr>
              <a:t>Variationsrik bebyggelse</a:t>
            </a:r>
            <a:endParaRPr lang="sv-SE" dirty="0"/>
          </a:p>
        </p:txBody>
      </p:sp>
      <p:sp>
        <p:nvSpPr>
          <p:cNvPr id="4" name="Platshållare för text 3">
            <a:extLst>
              <a:ext uri="{FF2B5EF4-FFF2-40B4-BE49-F238E27FC236}">
                <a16:creationId xmlns:a16="http://schemas.microsoft.com/office/drawing/2014/main" id="{2BA081AE-11E3-B9A7-D946-68AFDF321C27}"/>
              </a:ext>
            </a:extLst>
          </p:cNvPr>
          <p:cNvSpPr>
            <a:spLocks noGrp="1"/>
          </p:cNvSpPr>
          <p:nvPr>
            <p:ph type="body" sz="quarter" idx="10"/>
          </p:nvPr>
        </p:nvSpPr>
        <p:spPr/>
        <p:txBody>
          <a:bodyPr vert="horz" lIns="91440" tIns="45720" rIns="91440" bIns="45720" rtlCol="0" anchor="t">
            <a:normAutofit/>
          </a:bodyPr>
          <a:lstStyle/>
          <a:p>
            <a:r>
              <a:rPr lang="sv-SE" sz="1400">
                <a:latin typeface="Arial"/>
                <a:ea typeface="ＭＳ Ｐゴシック"/>
                <a:cs typeface="Arial"/>
              </a:rPr>
              <a:t>I Lidköping kan du välja hur du vill bo. Vi bygger nya områden, förvaltar kulturhistoriska områden och allt däremellan.</a:t>
            </a:r>
            <a:endParaRPr lang="sv-SE">
              <a:latin typeface="Arial"/>
              <a:cs typeface="Arial"/>
            </a:endParaRPr>
          </a:p>
        </p:txBody>
      </p:sp>
      <p:pic>
        <p:nvPicPr>
          <p:cNvPr id="9" name="Platshållare för bild 5">
            <a:extLst>
              <a:ext uri="{FF2B5EF4-FFF2-40B4-BE49-F238E27FC236}">
                <a16:creationId xmlns:a16="http://schemas.microsoft.com/office/drawing/2014/main" id="{2B744A41-5160-D986-7004-EF450184B5B6}"/>
              </a:ext>
            </a:extLst>
          </p:cNvPr>
          <p:cNvPicPr>
            <a:picLocks noGrp="1" noChangeAspect="1"/>
          </p:cNvPicPr>
          <p:nvPr>
            <p:ph type="pic" sz="quarter" idx="11"/>
          </p:nvPr>
        </p:nvPicPr>
        <p:blipFill rotWithShape="1">
          <a:blip r:embed="rId2" cstate="email">
            <a:extLst>
              <a:ext uri="{BEBA8EAE-BF5A-486C-A8C5-ECC9F3942E4B}">
                <a14:imgProps xmlns:a14="http://schemas.microsoft.com/office/drawing/2010/main">
                  <a14:imgLayer r:embed="rId3">
                    <a14:imgEffect>
                      <a14:colorTemperature colorTemp="7200"/>
                    </a14:imgEffect>
                    <a14:imgEffect>
                      <a14:brightnessContrast bright="10000" contrast="20000"/>
                    </a14:imgEffect>
                  </a14:imgLayer>
                </a14:imgProps>
              </a:ext>
              <a:ext uri="{28A0092B-C50C-407E-A947-70E740481C1C}">
                <a14:useLocalDpi xmlns:a14="http://schemas.microsoft.com/office/drawing/2010/main"/>
              </a:ext>
            </a:extLst>
          </a:blip>
          <a:srcRect/>
          <a:stretch/>
        </p:blipFill>
        <p:spPr>
          <a:xfrm>
            <a:off x="6935788" y="0"/>
            <a:ext cx="5256212" cy="6858000"/>
          </a:xfrm>
          <a:prstGeom prst="rect">
            <a:avLst/>
          </a:prstGeom>
        </p:spPr>
      </p:pic>
    </p:spTree>
    <p:extLst>
      <p:ext uri="{BB962C8B-B14F-4D97-AF65-F5344CB8AC3E}">
        <p14:creationId xmlns:p14="http://schemas.microsoft.com/office/powerpoint/2010/main" val="2864473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B4C68F13-4B1F-DCEE-7A9B-ED70030E3489}"/>
              </a:ext>
            </a:extLst>
          </p:cNvPr>
          <p:cNvSpPr>
            <a:spLocks noGrp="1"/>
          </p:cNvSpPr>
          <p:nvPr>
            <p:ph type="title"/>
          </p:nvPr>
        </p:nvSpPr>
        <p:spPr/>
        <p:txBody>
          <a:bodyPr/>
          <a:lstStyle/>
          <a:p>
            <a:r>
              <a:rPr lang="sv-SE" dirty="0"/>
              <a:t>Vi bygger för framtiden</a:t>
            </a:r>
          </a:p>
        </p:txBody>
      </p:sp>
      <p:sp>
        <p:nvSpPr>
          <p:cNvPr id="4" name="Platshållare för text 3">
            <a:extLst>
              <a:ext uri="{FF2B5EF4-FFF2-40B4-BE49-F238E27FC236}">
                <a16:creationId xmlns:a16="http://schemas.microsoft.com/office/drawing/2014/main" id="{262A692B-87C7-2CB6-358A-E2C9785E9461}"/>
              </a:ext>
            </a:extLst>
          </p:cNvPr>
          <p:cNvSpPr>
            <a:spLocks noGrp="1"/>
          </p:cNvSpPr>
          <p:nvPr>
            <p:ph type="body" sz="quarter" idx="10"/>
          </p:nvPr>
        </p:nvSpPr>
        <p:spPr/>
        <p:txBody>
          <a:bodyPr/>
          <a:lstStyle/>
          <a:p>
            <a:r>
              <a:rPr lang="sv-SE" sz="1400" dirty="0">
                <a:latin typeface="Arial" panose="020B0604020202020204" pitchFamily="34" charset="0"/>
                <a:ea typeface="ＭＳ Ｐゴシック"/>
                <a:cs typeface="Arial" panose="020B0604020202020204" pitchFamily="34" charset="0"/>
              </a:rPr>
              <a:t>Just nu har vi en stor satsning i det vattennära området </a:t>
            </a:r>
            <a:r>
              <a:rPr lang="sv-SE" sz="1400" dirty="0" err="1">
                <a:latin typeface="Arial" panose="020B0604020202020204" pitchFamily="34" charset="0"/>
                <a:ea typeface="ＭＳ Ｐゴシック"/>
                <a:cs typeface="Arial" panose="020B0604020202020204" pitchFamily="34" charset="0"/>
              </a:rPr>
              <a:t>Framnäs</a:t>
            </a:r>
            <a:r>
              <a:rPr lang="sv-SE" sz="1400" dirty="0">
                <a:latin typeface="Arial" panose="020B0604020202020204" pitchFamily="34" charset="0"/>
                <a:ea typeface="ＭＳ Ｐゴシック"/>
                <a:cs typeface="Arial" panose="020B0604020202020204" pitchFamily="34" charset="0"/>
              </a:rPr>
              <a:t>. Här har det byggts en ny strandpark och strandpromenad och det</a:t>
            </a:r>
            <a:br>
              <a:rPr lang="sv-SE" sz="1400" dirty="0">
                <a:latin typeface="Arial" panose="020B0604020202020204" pitchFamily="34" charset="0"/>
                <a:ea typeface="ＭＳ Ｐゴシック"/>
                <a:cs typeface="Arial" panose="020B0604020202020204" pitchFamily="34" charset="0"/>
              </a:rPr>
            </a:br>
            <a:r>
              <a:rPr lang="sv-SE" sz="1400" dirty="0">
                <a:latin typeface="Arial" panose="020B0604020202020204" pitchFamily="34" charset="0"/>
                <a:ea typeface="ＭＳ Ｐゴシック"/>
                <a:cs typeface="Arial" panose="020B0604020202020204" pitchFamily="34" charset="0"/>
              </a:rPr>
              <a:t>planeras även för en nytt badhus och bostäder.</a:t>
            </a:r>
            <a:endParaRPr lang="sv-SE" sz="1400" dirty="0">
              <a:latin typeface="Arial" panose="020B0604020202020204" pitchFamily="34" charset="0"/>
              <a:cs typeface="Arial" panose="020B0604020202020204" pitchFamily="34" charset="0"/>
            </a:endParaRPr>
          </a:p>
          <a:p>
            <a:endParaRPr lang="sv-SE" dirty="0"/>
          </a:p>
        </p:txBody>
      </p:sp>
      <p:pic>
        <p:nvPicPr>
          <p:cNvPr id="11" name="Platshållare för bild 10" descr="En bild som visar utomhus, klädsel, person, sjö&#10;&#10;AI-genererat innehåll kan vara felaktigt.">
            <a:extLst>
              <a:ext uri="{FF2B5EF4-FFF2-40B4-BE49-F238E27FC236}">
                <a16:creationId xmlns:a16="http://schemas.microsoft.com/office/drawing/2014/main" id="{B7AF9D7D-33EC-93CC-AEBF-BA823B52D7B3}"/>
              </a:ext>
            </a:extLst>
          </p:cNvPr>
          <p:cNvPicPr>
            <a:picLocks noGrp="1" noChangeAspect="1"/>
          </p:cNvPicPr>
          <p:nvPr>
            <p:ph type="pic" sz="quarter" idx="11"/>
          </p:nvPr>
        </p:nvPicPr>
        <p:blipFill>
          <a:blip r:embed="rId2" cstate="email">
            <a:extLst>
              <a:ext uri="{28A0092B-C50C-407E-A947-70E740481C1C}">
                <a14:useLocalDpi xmlns:a14="http://schemas.microsoft.com/office/drawing/2010/main"/>
              </a:ext>
            </a:extLst>
          </a:blip>
          <a:srcRect/>
          <a:stretch/>
        </p:blipFill>
        <p:spPr>
          <a:xfrm>
            <a:off x="6936000" y="0"/>
            <a:ext cx="5256000" cy="6858000"/>
          </a:xfrm>
        </p:spPr>
      </p:pic>
    </p:spTree>
    <p:extLst>
      <p:ext uri="{BB962C8B-B14F-4D97-AF65-F5344CB8AC3E}">
        <p14:creationId xmlns:p14="http://schemas.microsoft.com/office/powerpoint/2010/main" val="917417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5" descr="En bild som visar utomhus, person, träd, rekreation&#10;&#10;AI-genererat innehåll kan vara felaktigt.">
            <a:extLst>
              <a:ext uri="{FF2B5EF4-FFF2-40B4-BE49-F238E27FC236}">
                <a16:creationId xmlns:a16="http://schemas.microsoft.com/office/drawing/2014/main" id="{30555EF5-505E-E38A-396F-5402078B03C7}"/>
              </a:ext>
            </a:extLst>
          </p:cNvPr>
          <p:cNvPicPr>
            <a:picLocks noGrp="1" noChangeAspect="1"/>
          </p:cNvPicPr>
          <p:nvPr>
            <p:ph type="pic" sz="quarter" idx="11"/>
          </p:nvPr>
        </p:nvPicPr>
        <p:blipFill>
          <a:blip r:embed="rId2" cstate="email">
            <a:extLst>
              <a:ext uri="{28A0092B-C50C-407E-A947-70E740481C1C}">
                <a14:useLocalDpi xmlns:a14="http://schemas.microsoft.com/office/drawing/2010/main"/>
              </a:ext>
            </a:extLst>
          </a:blip>
          <a:srcRect/>
          <a:stretch>
            <a:fillRect/>
          </a:stretch>
        </p:blipFill>
        <p:spPr/>
      </p:pic>
      <p:sp>
        <p:nvSpPr>
          <p:cNvPr id="3" name="Rubrik 2">
            <a:extLst>
              <a:ext uri="{FF2B5EF4-FFF2-40B4-BE49-F238E27FC236}">
                <a16:creationId xmlns:a16="http://schemas.microsoft.com/office/drawing/2014/main" id="{34B41447-C261-7608-B16F-032570E7C2C6}"/>
              </a:ext>
            </a:extLst>
          </p:cNvPr>
          <p:cNvSpPr>
            <a:spLocks noGrp="1"/>
          </p:cNvSpPr>
          <p:nvPr>
            <p:ph type="title"/>
          </p:nvPr>
        </p:nvSpPr>
        <p:spPr/>
        <p:txBody>
          <a:bodyPr/>
          <a:lstStyle/>
          <a:p>
            <a:r>
              <a:rPr lang="sv-SE" dirty="0"/>
              <a:t>Aktiv fritid</a:t>
            </a:r>
          </a:p>
        </p:txBody>
      </p:sp>
      <p:sp>
        <p:nvSpPr>
          <p:cNvPr id="4" name="Platshållare för text 3">
            <a:extLst>
              <a:ext uri="{FF2B5EF4-FFF2-40B4-BE49-F238E27FC236}">
                <a16:creationId xmlns:a16="http://schemas.microsoft.com/office/drawing/2014/main" id="{A2A18DF1-A880-682C-3E18-61FBF6F65010}"/>
              </a:ext>
            </a:extLst>
          </p:cNvPr>
          <p:cNvSpPr>
            <a:spLocks noGrp="1"/>
          </p:cNvSpPr>
          <p:nvPr>
            <p:ph type="body" sz="quarter" idx="10"/>
          </p:nvPr>
        </p:nvSpPr>
        <p:spPr/>
        <p:txBody>
          <a:bodyPr vert="horz" lIns="91440" tIns="45720" rIns="91440" bIns="45720" rtlCol="0" anchor="t">
            <a:normAutofit/>
          </a:bodyPr>
          <a:lstStyle/>
          <a:p>
            <a:r>
              <a:rPr lang="sv-SE" sz="1400">
                <a:latin typeface="Arial"/>
                <a:ea typeface="ＭＳ Ｐゴシック"/>
                <a:cs typeface="Arial"/>
              </a:rPr>
              <a:t>Fritiden är lätt att fylla i Lidköping. Här finns ett rikt utbud för en aktiv fritid. Vattnet finns alltid nära. Ta en paus i vardagen för</a:t>
            </a:r>
            <a:r>
              <a:rPr lang="sv-SE">
                <a:latin typeface="Arial"/>
                <a:ea typeface="ＭＳ Ｐゴシック"/>
                <a:cs typeface="Arial"/>
              </a:rPr>
              <a:t> </a:t>
            </a:r>
            <a:r>
              <a:rPr lang="sv-SE" sz="1400">
                <a:latin typeface="Arial"/>
                <a:ea typeface="ＭＳ Ｐゴシック"/>
                <a:cs typeface="Arial"/>
              </a:rPr>
              <a:t>ett dopp, besök Vänermuseet eller ha en picknick vid någon</a:t>
            </a:r>
            <a:r>
              <a:rPr lang="sv-SE">
                <a:latin typeface="Arial"/>
                <a:ea typeface="ＭＳ Ｐゴシック"/>
                <a:cs typeface="Arial"/>
              </a:rPr>
              <a:t> </a:t>
            </a:r>
            <a:r>
              <a:rPr lang="sv-SE" sz="1400">
                <a:latin typeface="Arial"/>
                <a:ea typeface="ＭＳ Ｐゴシック"/>
                <a:cs typeface="Arial"/>
              </a:rPr>
              <a:t>av våra båthamnar. </a:t>
            </a:r>
            <a:endParaRPr lang="sv-SE" sz="1400">
              <a:latin typeface="Arial"/>
              <a:cs typeface="Arial"/>
            </a:endParaRPr>
          </a:p>
          <a:p>
            <a:pPr>
              <a:spcBef>
                <a:spcPts val="0"/>
              </a:spcBef>
              <a:spcAft>
                <a:spcPts val="0"/>
              </a:spcAft>
            </a:pPr>
            <a:endParaRPr lang="sv-SE" sz="1400" dirty="0">
              <a:latin typeface="Arial" panose="020B0604020202020204" pitchFamily="34" charset="0"/>
              <a:ea typeface="ＭＳ Ｐゴシック"/>
              <a:cs typeface="Arial" panose="020B0604020202020204" pitchFamily="34" charset="0"/>
            </a:endParaRPr>
          </a:p>
          <a:p>
            <a:pPr>
              <a:spcBef>
                <a:spcPts val="0"/>
              </a:spcBef>
              <a:spcAft>
                <a:spcPts val="0"/>
              </a:spcAft>
            </a:pPr>
            <a:r>
              <a:rPr lang="sv-SE" sz="1400" dirty="0">
                <a:latin typeface="Arial" panose="020B0604020202020204" pitchFamily="34" charset="0"/>
                <a:ea typeface="ＭＳ Ｐゴシック"/>
                <a:cs typeface="Arial" panose="020B0604020202020204" pitchFamily="34" charset="0"/>
              </a:rPr>
              <a:t>Vandra på delar av världsunika biosfärleden som sträcker sig över tio mil från Läckö slott och vidare mot Kinnekulle. </a:t>
            </a:r>
          </a:p>
          <a:p>
            <a:endParaRPr lang="sv-SE" dirty="0"/>
          </a:p>
        </p:txBody>
      </p:sp>
    </p:spTree>
    <p:extLst>
      <p:ext uri="{BB962C8B-B14F-4D97-AF65-F5344CB8AC3E}">
        <p14:creationId xmlns:p14="http://schemas.microsoft.com/office/powerpoint/2010/main" val="270869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95EAA217-3FDC-31F9-FF7E-FB162FF88B8D}"/>
              </a:ext>
            </a:extLst>
          </p:cNvPr>
          <p:cNvSpPr>
            <a:spLocks noGrp="1"/>
          </p:cNvSpPr>
          <p:nvPr>
            <p:ph type="title"/>
          </p:nvPr>
        </p:nvSpPr>
        <p:spPr/>
        <p:txBody>
          <a:bodyPr/>
          <a:lstStyle/>
          <a:p>
            <a:r>
              <a:rPr lang="sv-SE" dirty="0"/>
              <a:t>Idrott och föreningsliv</a:t>
            </a:r>
          </a:p>
        </p:txBody>
      </p:sp>
      <p:sp>
        <p:nvSpPr>
          <p:cNvPr id="5" name="Platshållare för text 4">
            <a:extLst>
              <a:ext uri="{FF2B5EF4-FFF2-40B4-BE49-F238E27FC236}">
                <a16:creationId xmlns:a16="http://schemas.microsoft.com/office/drawing/2014/main" id="{F42A4293-D389-9E01-C19A-1EC68B7BFFA1}"/>
              </a:ext>
            </a:extLst>
          </p:cNvPr>
          <p:cNvSpPr>
            <a:spLocks noGrp="1"/>
          </p:cNvSpPr>
          <p:nvPr>
            <p:ph type="body" sz="quarter" idx="10"/>
          </p:nvPr>
        </p:nvSpPr>
        <p:spPr/>
        <p:txBody>
          <a:bodyPr/>
          <a:lstStyle/>
          <a:p>
            <a:r>
              <a:rPr lang="sv-SE" sz="1400" dirty="0">
                <a:latin typeface="Arial" panose="020B0604020202020204" pitchFamily="34" charset="0"/>
                <a:ea typeface="ＭＳ Ｐゴシック"/>
                <a:cs typeface="Arial" panose="020B0604020202020204" pitchFamily="34" charset="0"/>
              </a:rPr>
              <a:t>I Lidköping finns ett rikt föreningsliv och idrotten är en viktig del i vardagen för såväl unga som gamla. </a:t>
            </a:r>
          </a:p>
          <a:p>
            <a:endParaRPr lang="sv-SE" sz="1400" dirty="0">
              <a:latin typeface="Arial" panose="020B0604020202020204" pitchFamily="34" charset="0"/>
              <a:ea typeface="ＭＳ Ｐゴシック"/>
              <a:cs typeface="Arial" panose="020B0604020202020204" pitchFamily="34" charset="0"/>
            </a:endParaRPr>
          </a:p>
          <a:p>
            <a:r>
              <a:rPr lang="sv-SE" sz="1400" dirty="0">
                <a:latin typeface="Arial" panose="020B0604020202020204" pitchFamily="34" charset="0"/>
                <a:ea typeface="ＭＳ Ｐゴシック"/>
                <a:cs typeface="Arial" panose="020B0604020202020204" pitchFamily="34" charset="0"/>
              </a:rPr>
              <a:t>Vi är extra stolta över Sparbanken Lidköping Arena där du kan se en Villa-match såväl som en deltävling i Melodifestivalen. </a:t>
            </a:r>
            <a:endParaRPr lang="sv-SE" sz="1400" dirty="0">
              <a:latin typeface="Arial" panose="020B0604020202020204" pitchFamily="34" charset="0"/>
              <a:cs typeface="Arial" panose="020B0604020202020204" pitchFamily="34" charset="0"/>
            </a:endParaRPr>
          </a:p>
          <a:p>
            <a:endParaRPr lang="sv-SE" dirty="0"/>
          </a:p>
        </p:txBody>
      </p:sp>
      <p:pic>
        <p:nvPicPr>
          <p:cNvPr id="18" name="Platshållare för bild 17" descr="En bild som visar gräs, sportutrustning, fotboll, utomhus&#10;&#10;AI-genererat innehåll kan vara felaktigt.">
            <a:extLst>
              <a:ext uri="{FF2B5EF4-FFF2-40B4-BE49-F238E27FC236}">
                <a16:creationId xmlns:a16="http://schemas.microsoft.com/office/drawing/2014/main" id="{AEE112BB-D4CB-69DE-44A3-9A403D8CE21E}"/>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p:blipFill>
        <p:spPr>
          <a:xfrm>
            <a:off x="6936000" y="0"/>
            <a:ext cx="5256000" cy="6858000"/>
          </a:xfrm>
        </p:spPr>
      </p:pic>
    </p:spTree>
    <p:extLst>
      <p:ext uri="{BB962C8B-B14F-4D97-AF65-F5344CB8AC3E}">
        <p14:creationId xmlns:p14="http://schemas.microsoft.com/office/powerpoint/2010/main" val="2503844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F2FB481B-BFE1-1C07-B266-4EEE9CB0D58C}"/>
              </a:ext>
            </a:extLst>
          </p:cNvPr>
          <p:cNvSpPr>
            <a:spLocks noGrp="1"/>
          </p:cNvSpPr>
          <p:nvPr>
            <p:ph type="title"/>
          </p:nvPr>
        </p:nvSpPr>
        <p:spPr/>
        <p:txBody>
          <a:bodyPr/>
          <a:lstStyle/>
          <a:p>
            <a:r>
              <a:rPr lang="sv-SE" sz="4800" dirty="0">
                <a:latin typeface="Arial" panose="020B0604020202020204" pitchFamily="34" charset="0"/>
                <a:cs typeface="Arial" panose="020B0604020202020204" pitchFamily="34" charset="0"/>
              </a:rPr>
              <a:t>Lidköping </a:t>
            </a:r>
            <a:r>
              <a:rPr lang="sv-SE" sz="3600" dirty="0">
                <a:latin typeface="Arial" panose="020B0604020202020204" pitchFamily="34" charset="0"/>
                <a:cs typeface="Arial" panose="020B0604020202020204" pitchFamily="34" charset="0"/>
              </a:rPr>
              <a:t>– </a:t>
            </a:r>
            <a:br>
              <a:rPr lang="sv-SE" sz="3600" dirty="0">
                <a:latin typeface="Arial" panose="020B0604020202020204" pitchFamily="34" charset="0"/>
                <a:cs typeface="Arial" panose="020B0604020202020204" pitchFamily="34" charset="0"/>
              </a:rPr>
            </a:br>
            <a:r>
              <a:rPr lang="sv-SE" sz="3600" dirty="0">
                <a:latin typeface="Arial" panose="020B0604020202020204" pitchFamily="34" charset="0"/>
                <a:cs typeface="Arial" panose="020B0604020202020204" pitchFamily="34" charset="0"/>
              </a:rPr>
              <a:t>en historierik stad</a:t>
            </a:r>
            <a:endParaRPr lang="sv-SE" dirty="0"/>
          </a:p>
        </p:txBody>
      </p:sp>
      <p:sp>
        <p:nvSpPr>
          <p:cNvPr id="4" name="Platshållare för text 3">
            <a:extLst>
              <a:ext uri="{FF2B5EF4-FFF2-40B4-BE49-F238E27FC236}">
                <a16:creationId xmlns:a16="http://schemas.microsoft.com/office/drawing/2014/main" id="{28FEBD11-47DF-1ADE-C713-7791EF103C3A}"/>
              </a:ext>
            </a:extLst>
          </p:cNvPr>
          <p:cNvSpPr>
            <a:spLocks noGrp="1"/>
          </p:cNvSpPr>
          <p:nvPr>
            <p:ph type="body" sz="quarter" idx="10"/>
          </p:nvPr>
        </p:nvSpPr>
        <p:spPr/>
        <p:txBody>
          <a:bodyPr/>
          <a:lstStyle/>
          <a:p>
            <a:r>
              <a:rPr lang="sv-SE" sz="1400" dirty="0">
                <a:latin typeface="Arial" panose="020B0604020202020204" pitchFamily="34" charset="0"/>
                <a:ea typeface="ＭＳ Ｐゴシック"/>
                <a:cs typeface="Arial" panose="020B0604020202020204" pitchFamily="34" charset="0"/>
              </a:rPr>
              <a:t>Den som har varit i Lidköping har känt historiens vingslag. Här levde Magnus Gabriel De la </a:t>
            </a:r>
            <a:r>
              <a:rPr lang="sv-SE" sz="1400" dirty="0" err="1">
                <a:latin typeface="Arial" panose="020B0604020202020204" pitchFamily="34" charset="0"/>
                <a:ea typeface="ＭＳ Ｐゴシック"/>
                <a:cs typeface="Arial" panose="020B0604020202020204" pitchFamily="34" charset="0"/>
              </a:rPr>
              <a:t>Gardie</a:t>
            </a:r>
            <a:r>
              <a:rPr lang="sv-SE" sz="1400" dirty="0">
                <a:latin typeface="Arial" panose="020B0604020202020204" pitchFamily="34" charset="0"/>
                <a:ea typeface="ＭＳ Ｐゴシック"/>
                <a:cs typeface="Arial" panose="020B0604020202020204" pitchFamily="34" charset="0"/>
              </a:rPr>
              <a:t> på sagolika Läckö slott på 1600-talet.</a:t>
            </a:r>
          </a:p>
          <a:p>
            <a:endParaRPr lang="sv-SE" sz="1400" dirty="0">
              <a:latin typeface="Arial" panose="020B0604020202020204" pitchFamily="34" charset="0"/>
              <a:ea typeface="ＭＳ Ｐゴシック"/>
              <a:cs typeface="Arial" panose="020B0604020202020204" pitchFamily="34" charset="0"/>
            </a:endParaRPr>
          </a:p>
          <a:p>
            <a:r>
              <a:rPr lang="sv-SE" sz="1400" dirty="0">
                <a:latin typeface="Arial" panose="020B0604020202020204" pitchFamily="34" charset="0"/>
                <a:ea typeface="ＭＳ Ｐゴシック"/>
                <a:cs typeface="Arial" panose="020B0604020202020204" pitchFamily="34" charset="0"/>
              </a:rPr>
              <a:t>Länge var Rörstrand en av stadens största arbetsgivare, innan stora delar av produktionen flyttade ut i världen. Vi är än idag en porslinsstad med museum, tillverkning och keramisk utbildning.</a:t>
            </a:r>
            <a:endParaRPr lang="sv-SE" sz="1400" dirty="0">
              <a:latin typeface="Arial" panose="020B0604020202020204" pitchFamily="34" charset="0"/>
              <a:cs typeface="Arial" panose="020B0604020202020204" pitchFamily="34" charset="0"/>
            </a:endParaRPr>
          </a:p>
          <a:p>
            <a:endParaRPr lang="sv-SE" dirty="0"/>
          </a:p>
        </p:txBody>
      </p:sp>
      <p:pic>
        <p:nvPicPr>
          <p:cNvPr id="5" name="Platshållare för bild 4" descr="En bild som visar snö, utomhus, himmel, natur">
            <a:extLst>
              <a:ext uri="{FF2B5EF4-FFF2-40B4-BE49-F238E27FC236}">
                <a16:creationId xmlns:a16="http://schemas.microsoft.com/office/drawing/2014/main" id="{30F33FCE-A778-3816-077E-39553A9FED00}"/>
              </a:ext>
            </a:extLst>
          </p:cNvPr>
          <p:cNvPicPr>
            <a:picLocks noGrp="1" noChangeAspect="1"/>
          </p:cNvPicPr>
          <p:nvPr>
            <p:ph type="pic" sz="quarter" idx="11"/>
          </p:nvPr>
        </p:nvPicPr>
        <p:blipFill rotWithShape="1">
          <a:blip r:embed="rId3" cstate="email">
            <a:extLst>
              <a:ext uri="{28A0092B-C50C-407E-A947-70E740481C1C}">
                <a14:useLocalDpi xmlns:a14="http://schemas.microsoft.com/office/drawing/2010/main"/>
              </a:ext>
            </a:extLst>
          </a:blip>
          <a:srcRect/>
          <a:stretch/>
        </p:blipFill>
        <p:spPr>
          <a:xfrm>
            <a:off x="6935788" y="0"/>
            <a:ext cx="5256212" cy="6858000"/>
          </a:xfrm>
          <a:prstGeom prst="rect">
            <a:avLst/>
          </a:prstGeom>
        </p:spPr>
      </p:pic>
    </p:spTree>
    <p:extLst>
      <p:ext uri="{BB962C8B-B14F-4D97-AF65-F5344CB8AC3E}">
        <p14:creationId xmlns:p14="http://schemas.microsoft.com/office/powerpoint/2010/main" val="2027281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5" descr="En bild som visar utomhus, träd, hus, himmel&#10;&#10;AI-genererat innehåll kan vara felaktigt.">
            <a:extLst>
              <a:ext uri="{FF2B5EF4-FFF2-40B4-BE49-F238E27FC236}">
                <a16:creationId xmlns:a16="http://schemas.microsoft.com/office/drawing/2014/main" id="{5A6A028D-3402-D09A-9563-14D87C1232F5}"/>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a:fillRect/>
          </a:stretch>
        </p:blipFill>
        <p:spPr/>
      </p:pic>
      <p:sp>
        <p:nvSpPr>
          <p:cNvPr id="3" name="Rubrik 2">
            <a:extLst>
              <a:ext uri="{FF2B5EF4-FFF2-40B4-BE49-F238E27FC236}">
                <a16:creationId xmlns:a16="http://schemas.microsoft.com/office/drawing/2014/main" id="{68A11037-FBC1-40A9-2684-59280A0B6E56}"/>
              </a:ext>
            </a:extLst>
          </p:cNvPr>
          <p:cNvSpPr>
            <a:spLocks noGrp="1"/>
          </p:cNvSpPr>
          <p:nvPr>
            <p:ph type="title"/>
          </p:nvPr>
        </p:nvSpPr>
        <p:spPr/>
        <p:txBody>
          <a:bodyPr/>
          <a:lstStyle/>
          <a:p>
            <a:r>
              <a:rPr lang="sv-SE" dirty="0"/>
              <a:t>Kultur och evenemang</a:t>
            </a:r>
          </a:p>
        </p:txBody>
      </p:sp>
      <p:sp>
        <p:nvSpPr>
          <p:cNvPr id="4" name="Platshållare för text 3">
            <a:extLst>
              <a:ext uri="{FF2B5EF4-FFF2-40B4-BE49-F238E27FC236}">
                <a16:creationId xmlns:a16="http://schemas.microsoft.com/office/drawing/2014/main" id="{C2B9421E-CEF9-D2ED-B8F0-98F7C1B31534}"/>
              </a:ext>
            </a:extLst>
          </p:cNvPr>
          <p:cNvSpPr>
            <a:spLocks noGrp="1"/>
          </p:cNvSpPr>
          <p:nvPr>
            <p:ph type="body" sz="quarter" idx="10"/>
          </p:nvPr>
        </p:nvSpPr>
        <p:spPr/>
        <p:txBody>
          <a:bodyPr/>
          <a:lstStyle/>
          <a:p>
            <a:r>
              <a:rPr lang="sv-SE" sz="1400" dirty="0">
                <a:latin typeface="Arial" panose="020B0604020202020204" pitchFamily="34" charset="0"/>
                <a:ea typeface="ＭＳ Ｐゴシック"/>
                <a:cs typeface="Arial" panose="020B0604020202020204" pitchFamily="34" charset="0"/>
              </a:rPr>
              <a:t>Mitt i stadens kärna ligger den blomstrande Stadsträdgården, musikskolan och Dina-scenen. Hit </a:t>
            </a:r>
            <a:r>
              <a:rPr lang="sv-SE" sz="1400">
                <a:latin typeface="Arial" panose="020B0604020202020204" pitchFamily="34" charset="0"/>
                <a:ea typeface="ＭＳ Ｐゴシック"/>
                <a:cs typeface="Arial" panose="020B0604020202020204" pitchFamily="34" charset="0"/>
              </a:rPr>
              <a:t>kommer du</a:t>
            </a:r>
            <a:r>
              <a:rPr lang="sv-SE" sz="1400" dirty="0">
                <a:latin typeface="Arial" panose="020B0604020202020204" pitchFamily="34" charset="0"/>
                <a:ea typeface="ＭＳ Ｐゴシック"/>
                <a:cs typeface="Arial" panose="020B0604020202020204" pitchFamily="34" charset="0"/>
              </a:rPr>
              <a:t> för att njuta av musik, leka på den populära lekplatsen eller promenera i parken. </a:t>
            </a:r>
            <a:endParaRPr lang="sv-SE" sz="1400" dirty="0">
              <a:latin typeface="Arial" panose="020B0604020202020204" pitchFamily="34" charset="0"/>
              <a:cs typeface="Arial" panose="020B0604020202020204" pitchFamily="34" charset="0"/>
            </a:endParaRPr>
          </a:p>
          <a:p>
            <a:endParaRPr lang="sv-SE" dirty="0"/>
          </a:p>
        </p:txBody>
      </p:sp>
    </p:spTree>
    <p:extLst>
      <p:ext uri="{BB962C8B-B14F-4D97-AF65-F5344CB8AC3E}">
        <p14:creationId xmlns:p14="http://schemas.microsoft.com/office/powerpoint/2010/main" val="3079530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25CB03BE-1C60-52B5-76E1-F028F4FC8D3C}"/>
              </a:ext>
            </a:extLst>
          </p:cNvPr>
          <p:cNvSpPr>
            <a:spLocks noGrp="1"/>
          </p:cNvSpPr>
          <p:nvPr>
            <p:ph type="pic" sz="quarter" idx="11"/>
          </p:nvPr>
        </p:nvSpPr>
        <p:spPr/>
        <p:txBody>
          <a:bodyPr/>
          <a:lstStyle/>
          <a:p>
            <a:endParaRPr lang="sv-SE"/>
          </a:p>
        </p:txBody>
      </p:sp>
      <p:sp>
        <p:nvSpPr>
          <p:cNvPr id="3" name="Rubrik 2">
            <a:extLst>
              <a:ext uri="{FF2B5EF4-FFF2-40B4-BE49-F238E27FC236}">
                <a16:creationId xmlns:a16="http://schemas.microsoft.com/office/drawing/2014/main" id="{39FC364C-CD83-8259-697E-93636A65A8BD}"/>
              </a:ext>
            </a:extLst>
          </p:cNvPr>
          <p:cNvSpPr>
            <a:spLocks noGrp="1"/>
          </p:cNvSpPr>
          <p:nvPr>
            <p:ph type="title"/>
          </p:nvPr>
        </p:nvSpPr>
        <p:spPr/>
        <p:txBody>
          <a:bodyPr/>
          <a:lstStyle/>
          <a:p>
            <a:r>
              <a:rPr lang="sv-SE" sz="4800" dirty="0"/>
              <a:t>Torget – </a:t>
            </a:r>
            <a:br>
              <a:rPr lang="sv-SE" dirty="0"/>
            </a:br>
            <a:r>
              <a:rPr lang="sv-SE" dirty="0"/>
              <a:t>en mötesplats</a:t>
            </a:r>
          </a:p>
        </p:txBody>
      </p:sp>
      <p:sp>
        <p:nvSpPr>
          <p:cNvPr id="4" name="Platshållare för text 3">
            <a:extLst>
              <a:ext uri="{FF2B5EF4-FFF2-40B4-BE49-F238E27FC236}">
                <a16:creationId xmlns:a16="http://schemas.microsoft.com/office/drawing/2014/main" id="{3C34D0FA-786C-E507-6AE0-3E944E8F9E3F}"/>
              </a:ext>
            </a:extLst>
          </p:cNvPr>
          <p:cNvSpPr>
            <a:spLocks noGrp="1"/>
          </p:cNvSpPr>
          <p:nvPr>
            <p:ph type="body" sz="quarter" idx="10"/>
          </p:nvPr>
        </p:nvSpPr>
        <p:spPr/>
        <p:txBody>
          <a:bodyPr/>
          <a:lstStyle/>
          <a:p>
            <a:pPr algn="l"/>
            <a:r>
              <a:rPr lang="sv-SE" sz="1400" dirty="0">
                <a:latin typeface="Arial" panose="020B0604020202020204" pitchFamily="34" charset="0"/>
                <a:ea typeface="ＭＳ Ｐゴシック"/>
                <a:cs typeface="Arial" panose="020B0604020202020204" pitchFamily="34" charset="0"/>
              </a:rPr>
              <a:t>På lördagar möts människor på torget i Lidköping. Det är en tradition sedan över 350 år tillbaka i tiden. Handeln i centrum är och förblir levande. </a:t>
            </a:r>
          </a:p>
          <a:p>
            <a:pPr algn="l"/>
            <a:endParaRPr lang="sv-SE" sz="800" dirty="0">
              <a:latin typeface="Arial" panose="020B0604020202020204" pitchFamily="34" charset="0"/>
              <a:ea typeface="ＭＳ Ｐゴシック"/>
              <a:cs typeface="Arial" panose="020B0604020202020204" pitchFamily="34" charset="0"/>
            </a:endParaRPr>
          </a:p>
          <a:p>
            <a:pPr algn="l"/>
            <a:r>
              <a:rPr lang="sv-SE" sz="1400" dirty="0">
                <a:latin typeface="Arial" panose="020B0604020202020204" pitchFamily="34" charset="0"/>
                <a:ea typeface="ＭＳ Ｐゴシック"/>
                <a:cs typeface="Arial" panose="020B0604020202020204" pitchFamily="34" charset="0"/>
              </a:rPr>
              <a:t>Här finns restauranger och kaféer nästan i varje gathörn. </a:t>
            </a:r>
          </a:p>
          <a:p>
            <a:endParaRPr lang="sv-SE" dirty="0"/>
          </a:p>
        </p:txBody>
      </p:sp>
      <p:pic>
        <p:nvPicPr>
          <p:cNvPr id="5" name="Bildobjekt 4" descr="En bild som visar utomhus, himmel, klädsel, blomma&#10;&#10;Automatiskt genererad beskrivning">
            <a:extLst>
              <a:ext uri="{FF2B5EF4-FFF2-40B4-BE49-F238E27FC236}">
                <a16:creationId xmlns:a16="http://schemas.microsoft.com/office/drawing/2014/main" id="{B4109FD3-722D-D86D-7872-4D9B32EA3BA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936000" y="0"/>
            <a:ext cx="5256000" cy="6858000"/>
          </a:xfrm>
          <a:prstGeom prst="rect">
            <a:avLst/>
          </a:prstGeom>
        </p:spPr>
      </p:pic>
    </p:spTree>
    <p:extLst>
      <p:ext uri="{BB962C8B-B14F-4D97-AF65-F5344CB8AC3E}">
        <p14:creationId xmlns:p14="http://schemas.microsoft.com/office/powerpoint/2010/main" val="442075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latshållare för bild 16" descr="En bild som visar Medicinsk utrustning, sjukvård, medicinsk, Laboratorieutrustning&#10;&#10;AI-genererat innehåll kan vara felaktigt.">
            <a:extLst>
              <a:ext uri="{FF2B5EF4-FFF2-40B4-BE49-F238E27FC236}">
                <a16:creationId xmlns:a16="http://schemas.microsoft.com/office/drawing/2014/main" id="{79470D57-5F09-B34C-EB92-7D1BB2618DE9}"/>
              </a:ext>
            </a:extLst>
          </p:cNvPr>
          <p:cNvPicPr>
            <a:picLocks noGrp="1" noChangeAspect="1"/>
          </p:cNvPicPr>
          <p:nvPr>
            <p:ph type="pic" sz="quarter" idx="11"/>
          </p:nvPr>
        </p:nvPicPr>
        <p:blipFill>
          <a:blip r:embed="rId2" cstate="email">
            <a:extLst>
              <a:ext uri="{28A0092B-C50C-407E-A947-70E740481C1C}">
                <a14:useLocalDpi xmlns:a14="http://schemas.microsoft.com/office/drawing/2010/main"/>
              </a:ext>
            </a:extLst>
          </a:blip>
          <a:srcRect/>
          <a:stretch/>
        </p:blipFill>
        <p:spPr/>
      </p:pic>
      <p:sp>
        <p:nvSpPr>
          <p:cNvPr id="3" name="Rubrik 2">
            <a:extLst>
              <a:ext uri="{FF2B5EF4-FFF2-40B4-BE49-F238E27FC236}">
                <a16:creationId xmlns:a16="http://schemas.microsoft.com/office/drawing/2014/main" id="{B3178CBD-BC9B-9AC8-7D45-48686BED05D3}"/>
              </a:ext>
            </a:extLst>
          </p:cNvPr>
          <p:cNvSpPr>
            <a:spLocks noGrp="1"/>
          </p:cNvSpPr>
          <p:nvPr>
            <p:ph type="title"/>
          </p:nvPr>
        </p:nvSpPr>
        <p:spPr/>
        <p:txBody>
          <a:bodyPr/>
          <a:lstStyle/>
          <a:p>
            <a:r>
              <a:rPr lang="sv-SE" dirty="0"/>
              <a:t>Arbeta i Lidköping</a:t>
            </a:r>
          </a:p>
        </p:txBody>
      </p:sp>
      <p:sp>
        <p:nvSpPr>
          <p:cNvPr id="4" name="Platshållare för text 3">
            <a:extLst>
              <a:ext uri="{FF2B5EF4-FFF2-40B4-BE49-F238E27FC236}">
                <a16:creationId xmlns:a16="http://schemas.microsoft.com/office/drawing/2014/main" id="{4613ADA7-D879-E26C-A02A-5E535C9EB1DC}"/>
              </a:ext>
            </a:extLst>
          </p:cNvPr>
          <p:cNvSpPr>
            <a:spLocks noGrp="1"/>
          </p:cNvSpPr>
          <p:nvPr>
            <p:ph type="body" sz="quarter" idx="10"/>
          </p:nvPr>
        </p:nvSpPr>
        <p:spPr/>
        <p:txBody>
          <a:bodyPr/>
          <a:lstStyle/>
          <a:p>
            <a:r>
              <a:rPr lang="sv-SE" sz="1400" dirty="0">
                <a:latin typeface="Arial" panose="020B0604020202020204" pitchFamily="34" charset="0"/>
                <a:ea typeface="ＭＳ Ｐゴシック"/>
                <a:cs typeface="Arial" panose="020B0604020202020204" pitchFamily="34" charset="0"/>
              </a:rPr>
              <a:t>Vi jobbar ständigt för att det ska finnas jobb inom räckhåll för alla som vill bo i Lidköping. Det ska finnas bra kommunikationer så att du kan ta dig till och från utbildning och arbete på ett smidigt sätt. </a:t>
            </a:r>
            <a:endParaRPr lang="sv-SE" sz="1400" dirty="0">
              <a:latin typeface="Arial" panose="020B0604020202020204" pitchFamily="34" charset="0"/>
              <a:cs typeface="Arial" panose="020B0604020202020204" pitchFamily="34" charset="0"/>
            </a:endParaRPr>
          </a:p>
          <a:p>
            <a:endParaRPr lang="sv-SE" dirty="0"/>
          </a:p>
        </p:txBody>
      </p:sp>
    </p:spTree>
    <p:extLst>
      <p:ext uri="{BB962C8B-B14F-4D97-AF65-F5344CB8AC3E}">
        <p14:creationId xmlns:p14="http://schemas.microsoft.com/office/powerpoint/2010/main" val="1221096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365CD469-E558-9B5D-7AE8-A95039679C84}"/>
              </a:ext>
            </a:extLst>
          </p:cNvPr>
          <p:cNvSpPr>
            <a:spLocks noGrp="1"/>
          </p:cNvSpPr>
          <p:nvPr>
            <p:ph type="pic" sz="quarter" idx="11"/>
          </p:nvPr>
        </p:nvSpPr>
        <p:spPr/>
        <p:txBody>
          <a:bodyPr/>
          <a:lstStyle/>
          <a:p>
            <a:endParaRPr lang="sv-SE"/>
          </a:p>
        </p:txBody>
      </p:sp>
      <p:sp>
        <p:nvSpPr>
          <p:cNvPr id="3" name="Rubrik 2">
            <a:extLst>
              <a:ext uri="{FF2B5EF4-FFF2-40B4-BE49-F238E27FC236}">
                <a16:creationId xmlns:a16="http://schemas.microsoft.com/office/drawing/2014/main" id="{18254FEF-24C6-EBFB-3132-83D4D7952C22}"/>
              </a:ext>
            </a:extLst>
          </p:cNvPr>
          <p:cNvSpPr>
            <a:spLocks noGrp="1"/>
          </p:cNvSpPr>
          <p:nvPr>
            <p:ph type="title"/>
          </p:nvPr>
        </p:nvSpPr>
        <p:spPr/>
        <p:txBody>
          <a:bodyPr/>
          <a:lstStyle/>
          <a:p>
            <a:r>
              <a:rPr lang="sv-SE" dirty="0"/>
              <a:t>Näringsliv och etableringsmöjligheter</a:t>
            </a:r>
          </a:p>
        </p:txBody>
      </p:sp>
      <p:sp>
        <p:nvSpPr>
          <p:cNvPr id="4" name="Platshållare för text 3">
            <a:extLst>
              <a:ext uri="{FF2B5EF4-FFF2-40B4-BE49-F238E27FC236}">
                <a16:creationId xmlns:a16="http://schemas.microsoft.com/office/drawing/2014/main" id="{BEDA1462-B143-8C07-2111-E6986F3D30C5}"/>
              </a:ext>
            </a:extLst>
          </p:cNvPr>
          <p:cNvSpPr>
            <a:spLocks noGrp="1"/>
          </p:cNvSpPr>
          <p:nvPr>
            <p:ph type="body" sz="quarter" idx="10"/>
          </p:nvPr>
        </p:nvSpPr>
        <p:spPr/>
        <p:txBody>
          <a:bodyPr vert="horz" lIns="91440" tIns="45720" rIns="91440" bIns="45720" rtlCol="0" anchor="t">
            <a:normAutofit/>
          </a:bodyPr>
          <a:lstStyle/>
          <a:p>
            <a:r>
              <a:rPr lang="sv-SE" sz="1400">
                <a:latin typeface="Arial"/>
                <a:ea typeface="ＭＳ Ｐゴシック"/>
                <a:cs typeface="Arial"/>
              </a:rPr>
              <a:t>Vi skapar förutsättningar för att fler företag ska kunna etablera </a:t>
            </a:r>
            <a:br>
              <a:rPr lang="sv-SE">
                <a:latin typeface="Arial"/>
                <a:ea typeface="ＭＳ Ｐゴシック"/>
                <a:cs typeface="Arial"/>
              </a:rPr>
            </a:br>
            <a:r>
              <a:rPr lang="sv-SE" sz="1400">
                <a:latin typeface="Arial"/>
                <a:ea typeface="ＭＳ Ｐゴシック"/>
                <a:cs typeface="Arial"/>
              </a:rPr>
              <a:t>sig här.</a:t>
            </a:r>
          </a:p>
          <a:p>
            <a:endParaRPr lang="sv-SE" sz="1400" dirty="0">
              <a:latin typeface="Arial" panose="020B0604020202020204" pitchFamily="34" charset="0"/>
              <a:ea typeface="ＭＳ Ｐゴシック"/>
              <a:cs typeface="Arial" panose="020B0604020202020204" pitchFamily="34" charset="0"/>
            </a:endParaRPr>
          </a:p>
          <a:p>
            <a:r>
              <a:rPr lang="sv-SE" sz="1400">
                <a:latin typeface="Arial"/>
                <a:ea typeface="ＭＳ Ｐゴシック"/>
                <a:cs typeface="Arial"/>
              </a:rPr>
              <a:t>Idag finns cirka 4 800 företag och organisationer i Lidköping med </a:t>
            </a:r>
            <a:br>
              <a:rPr lang="sv-SE">
                <a:latin typeface="Arial"/>
                <a:ea typeface="ＭＳ Ｐゴシック"/>
                <a:cs typeface="Arial"/>
              </a:rPr>
            </a:br>
            <a:r>
              <a:rPr lang="sv-SE" sz="1400">
                <a:latin typeface="Arial"/>
                <a:ea typeface="ＭＳ Ｐゴシック"/>
                <a:cs typeface="Arial"/>
              </a:rPr>
              <a:t>en stor branschbredd!</a:t>
            </a:r>
            <a:endParaRPr lang="sv-SE">
              <a:latin typeface="Arial"/>
              <a:cs typeface="Arial"/>
            </a:endParaRPr>
          </a:p>
          <a:p>
            <a:endParaRPr lang="sv-SE" dirty="0"/>
          </a:p>
        </p:txBody>
      </p:sp>
      <p:pic>
        <p:nvPicPr>
          <p:cNvPr id="5" name="Bildobjekt 4">
            <a:extLst>
              <a:ext uri="{FF2B5EF4-FFF2-40B4-BE49-F238E27FC236}">
                <a16:creationId xmlns:a16="http://schemas.microsoft.com/office/drawing/2014/main" id="{BA16C924-621E-CF35-4F7A-EF42F709B70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936001" y="0"/>
            <a:ext cx="5256000" cy="6858000"/>
          </a:xfrm>
          <a:prstGeom prst="rect">
            <a:avLst/>
          </a:prstGeom>
        </p:spPr>
      </p:pic>
    </p:spTree>
    <p:extLst>
      <p:ext uri="{BB962C8B-B14F-4D97-AF65-F5344CB8AC3E}">
        <p14:creationId xmlns:p14="http://schemas.microsoft.com/office/powerpoint/2010/main" val="3731334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En bild som visar utomhus, mark, himmel, klädsel&#10;&#10;Automatiskt genererad beskrivning">
            <a:extLst>
              <a:ext uri="{FF2B5EF4-FFF2-40B4-BE49-F238E27FC236}">
                <a16:creationId xmlns:a16="http://schemas.microsoft.com/office/drawing/2014/main" id="{DDF17FA0-3F5E-D97B-9541-9414607747CA}"/>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 y="-622508"/>
            <a:ext cx="12228575" cy="7493267"/>
          </a:xfrm>
          <a:prstGeom prst="rect">
            <a:avLst/>
          </a:prstGeom>
        </p:spPr>
      </p:pic>
      <p:pic>
        <p:nvPicPr>
          <p:cNvPr id="4" name="Bildobjekt 3">
            <a:extLst>
              <a:ext uri="{FF2B5EF4-FFF2-40B4-BE49-F238E27FC236}">
                <a16:creationId xmlns:a16="http://schemas.microsoft.com/office/drawing/2014/main" id="{F485C88C-B9DC-1F1B-FDA1-D77CDA94FED5}"/>
              </a:ext>
            </a:extLst>
          </p:cNvPr>
          <p:cNvPicPr>
            <a:picLocks noChangeAspect="1"/>
          </p:cNvPicPr>
          <p:nvPr/>
        </p:nvPicPr>
        <p:blipFill>
          <a:blip r:embed="rId3"/>
          <a:stretch>
            <a:fillRect/>
          </a:stretch>
        </p:blipFill>
        <p:spPr>
          <a:xfrm>
            <a:off x="10477013" y="5167423"/>
            <a:ext cx="1492941" cy="1488557"/>
          </a:xfrm>
          <a:prstGeom prst="rect">
            <a:avLst/>
          </a:prstGeom>
        </p:spPr>
      </p:pic>
      <p:pic>
        <p:nvPicPr>
          <p:cNvPr id="5" name="Bildobjekt 4" descr="En bild som visar Teckensnitt, Grafik, symbol, grafisk design&#10;&#10;Automatiskt genererad beskrivning">
            <a:extLst>
              <a:ext uri="{FF2B5EF4-FFF2-40B4-BE49-F238E27FC236}">
                <a16:creationId xmlns:a16="http://schemas.microsoft.com/office/drawing/2014/main" id="{C652DDD5-CA85-4DDC-E792-C8A2800EF3D0}"/>
              </a:ext>
            </a:extLst>
          </p:cNvPr>
          <p:cNvPicPr>
            <a:picLocks noChangeAspect="1"/>
          </p:cNvPicPr>
          <p:nvPr/>
        </p:nvPicPr>
        <p:blipFill>
          <a:blip r:embed="rId4" cstate="print">
            <a:extLst>
              <a:ext uri="{28A0092B-C50C-407E-A947-70E740481C1C}">
                <a14:useLocalDpi xmlns:a14="http://schemas.microsoft.com/office/drawing/2010/main" val="0"/>
              </a:ext>
            </a:extLst>
          </a:blip>
          <a:srcRect r="20803"/>
          <a:stretch/>
        </p:blipFill>
        <p:spPr>
          <a:xfrm>
            <a:off x="9360302" y="-155292"/>
            <a:ext cx="2831698" cy="2145086"/>
          </a:xfrm>
          <a:prstGeom prst="rect">
            <a:avLst/>
          </a:prstGeom>
        </p:spPr>
      </p:pic>
      <p:sp>
        <p:nvSpPr>
          <p:cNvPr id="6" name="textruta 5">
            <a:extLst>
              <a:ext uri="{FF2B5EF4-FFF2-40B4-BE49-F238E27FC236}">
                <a16:creationId xmlns:a16="http://schemas.microsoft.com/office/drawing/2014/main" id="{8A396EBB-8033-1AAE-A279-177BD62D298C}"/>
              </a:ext>
            </a:extLst>
          </p:cNvPr>
          <p:cNvSpPr txBox="1"/>
          <p:nvPr/>
        </p:nvSpPr>
        <p:spPr>
          <a:xfrm>
            <a:off x="776268" y="3124125"/>
            <a:ext cx="6213667" cy="1938992"/>
          </a:xfrm>
          <a:prstGeom prst="rect">
            <a:avLst/>
          </a:prstGeom>
          <a:noFill/>
        </p:spPr>
        <p:txBody>
          <a:bodyPr wrap="square" rtlCol="0">
            <a:spAutoFit/>
          </a:bodyPr>
          <a:lstStyle/>
          <a:p>
            <a:r>
              <a:rPr lang="sv-SE" sz="6000" b="1" dirty="0">
                <a:solidFill>
                  <a:schemeClr val="bg1"/>
                </a:solidFill>
                <a:latin typeface="Inter" panose="02000503000000020004" pitchFamily="2" charset="0"/>
                <a:ea typeface="Inter" panose="02000503000000020004" pitchFamily="2" charset="0"/>
              </a:rPr>
              <a:t>Välkommen </a:t>
            </a:r>
          </a:p>
          <a:p>
            <a:r>
              <a:rPr lang="sv-SE" sz="6000" b="1" dirty="0">
                <a:solidFill>
                  <a:schemeClr val="bg1"/>
                </a:solidFill>
                <a:latin typeface="Inter" panose="02000503000000020004" pitchFamily="2" charset="0"/>
                <a:ea typeface="Inter" panose="02000503000000020004" pitchFamily="2" charset="0"/>
              </a:rPr>
              <a:t>till Lidköping!</a:t>
            </a:r>
          </a:p>
        </p:txBody>
      </p:sp>
    </p:spTree>
    <p:extLst>
      <p:ext uri="{BB962C8B-B14F-4D97-AF65-F5344CB8AC3E}">
        <p14:creationId xmlns:p14="http://schemas.microsoft.com/office/powerpoint/2010/main" val="407791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3FFEAED-F4F7-0346-ED30-5A975A04C98F}"/>
              </a:ext>
            </a:extLst>
          </p:cNvPr>
          <p:cNvSpPr/>
          <p:nvPr/>
        </p:nvSpPr>
        <p:spPr>
          <a:xfrm>
            <a:off x="0" y="0"/>
            <a:ext cx="12545568" cy="7050024"/>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 name="Onlinemedia 1" title="Lidköping   ett rikt liv 1080p">
            <a:hlinkClick r:id="" action="ppaction://media"/>
            <a:extLst>
              <a:ext uri="{FF2B5EF4-FFF2-40B4-BE49-F238E27FC236}">
                <a16:creationId xmlns:a16="http://schemas.microsoft.com/office/drawing/2014/main" id="{F7B607BC-8C28-F1C6-E572-AE437C4B81F7}"/>
              </a:ext>
            </a:extLst>
          </p:cNvPr>
          <p:cNvPicPr>
            <a:picLocks noRot="1" noChangeAspect="1"/>
          </p:cNvPicPr>
          <p:nvPr>
            <a:videoFile r:link="rId1"/>
          </p:nvPr>
        </p:nvPicPr>
        <p:blipFill>
          <a:blip r:embed="rId4"/>
          <a:stretch>
            <a:fillRect/>
          </a:stretch>
        </p:blipFill>
        <p:spPr>
          <a:xfrm>
            <a:off x="238765" y="76134"/>
            <a:ext cx="12147550" cy="6858000"/>
          </a:xfrm>
          <a:prstGeom prst="rect">
            <a:avLst/>
          </a:prstGeom>
        </p:spPr>
      </p:pic>
    </p:spTree>
    <p:extLst>
      <p:ext uri="{BB962C8B-B14F-4D97-AF65-F5344CB8AC3E}">
        <p14:creationId xmlns:p14="http://schemas.microsoft.com/office/powerpoint/2010/main" val="4050257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026EF21-DA50-4F9B-30FE-5F0008164D48}"/>
              </a:ext>
            </a:extLst>
          </p:cNvPr>
          <p:cNvSpPr>
            <a:spLocks noGrp="1"/>
          </p:cNvSpPr>
          <p:nvPr>
            <p:ph type="title"/>
          </p:nvPr>
        </p:nvSpPr>
        <p:spPr/>
        <p:txBody>
          <a:bodyPr/>
          <a:lstStyle/>
          <a:p>
            <a:endParaRPr lang="sv-SE"/>
          </a:p>
        </p:txBody>
      </p:sp>
      <p:sp>
        <p:nvSpPr>
          <p:cNvPr id="3" name="Platshållare för text 2">
            <a:extLst>
              <a:ext uri="{FF2B5EF4-FFF2-40B4-BE49-F238E27FC236}">
                <a16:creationId xmlns:a16="http://schemas.microsoft.com/office/drawing/2014/main" id="{BAE01402-8A79-FA5E-139C-14B15DCCAA29}"/>
              </a:ext>
            </a:extLst>
          </p:cNvPr>
          <p:cNvSpPr>
            <a:spLocks noGrp="1"/>
          </p:cNvSpPr>
          <p:nvPr>
            <p:ph type="body" sz="quarter" idx="10"/>
          </p:nvPr>
        </p:nvSpPr>
        <p:spPr/>
        <p:txBody>
          <a:bodyPr/>
          <a:lstStyle/>
          <a:p>
            <a:endParaRPr lang="sv-SE"/>
          </a:p>
        </p:txBody>
      </p:sp>
      <p:pic>
        <p:nvPicPr>
          <p:cNvPr id="5" name="Bildobjekt 4" descr="En bild som visar text, skärmbild, Teckensnitt, Tryck&#10;&#10;AI-genererat innehåll kan vara felaktigt.">
            <a:extLst>
              <a:ext uri="{FF2B5EF4-FFF2-40B4-BE49-F238E27FC236}">
                <a16:creationId xmlns:a16="http://schemas.microsoft.com/office/drawing/2014/main" id="{DFEC62ED-AFE8-3F5D-8198-E498FDA2B39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33856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En bild som visar Flygfotografi, Fågelperspektiv, flygbaserad, utomhus&#10;&#10;AI-genererat innehåll kan vara felaktigt.">
            <a:extLst>
              <a:ext uri="{FF2B5EF4-FFF2-40B4-BE49-F238E27FC236}">
                <a16:creationId xmlns:a16="http://schemas.microsoft.com/office/drawing/2014/main" id="{3C5B7106-E452-2840-B28F-7F9EDA05B51D}"/>
              </a:ext>
            </a:extLst>
          </p:cNvPr>
          <p:cNvPicPr>
            <a:picLocks noChangeAspect="1"/>
          </p:cNvPicPr>
          <p:nvPr/>
        </p:nvPicPr>
        <p:blipFill>
          <a:blip r:embed="rId3" cstate="email">
            <a:extLst>
              <a:ext uri="{28A0092B-C50C-407E-A947-70E740481C1C}">
                <a14:useLocalDpi xmlns:a14="http://schemas.microsoft.com/office/drawing/2010/main"/>
              </a:ext>
            </a:extLst>
          </a:blip>
          <a:srcRect l="-292" b="-2743"/>
          <a:stretch/>
        </p:blipFill>
        <p:spPr>
          <a:xfrm>
            <a:off x="-35719" y="0"/>
            <a:ext cx="12263437" cy="7763220"/>
          </a:xfrm>
          <a:prstGeom prst="rect">
            <a:avLst/>
          </a:prstGeom>
        </p:spPr>
      </p:pic>
      <p:pic>
        <p:nvPicPr>
          <p:cNvPr id="11" name="Bildobjekt 10" descr="En bild som visar text, Teckensnitt, Grafik, skärmbild&#10;&#10;AI-genererat innehåll kan vara felaktigt.">
            <a:extLst>
              <a:ext uri="{FF2B5EF4-FFF2-40B4-BE49-F238E27FC236}">
                <a16:creationId xmlns:a16="http://schemas.microsoft.com/office/drawing/2014/main" id="{BCBC50DA-A219-F2D6-AB83-65AFA5316E73}"/>
              </a:ext>
            </a:extLst>
          </p:cNvPr>
          <p:cNvPicPr>
            <a:picLocks noChangeAspect="1"/>
          </p:cNvPicPr>
          <p:nvPr/>
        </p:nvPicPr>
        <p:blipFill>
          <a:blip r:embed="rId4"/>
          <a:stretch>
            <a:fillRect/>
          </a:stretch>
        </p:blipFill>
        <p:spPr>
          <a:xfrm>
            <a:off x="3204320" y="923872"/>
            <a:ext cx="5783359" cy="1615263"/>
          </a:xfrm>
          <a:prstGeom prst="rect">
            <a:avLst/>
          </a:prstGeom>
        </p:spPr>
      </p:pic>
    </p:spTree>
    <p:extLst>
      <p:ext uri="{BB962C8B-B14F-4D97-AF65-F5344CB8AC3E}">
        <p14:creationId xmlns:p14="http://schemas.microsoft.com/office/powerpoint/2010/main" val="3256984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bild 6" descr="En bild som visar utomhus, person, klädsel, person&#10;&#10;AI-genererat innehåll kan vara felaktigt.">
            <a:extLst>
              <a:ext uri="{FF2B5EF4-FFF2-40B4-BE49-F238E27FC236}">
                <a16:creationId xmlns:a16="http://schemas.microsoft.com/office/drawing/2014/main" id="{9E47E1FF-3B64-785B-428B-3D9357212B4E}"/>
              </a:ext>
            </a:extLst>
          </p:cNvPr>
          <p:cNvPicPr>
            <a:picLocks noGrp="1" noChangeAspect="1"/>
          </p:cNvPicPr>
          <p:nvPr>
            <p:ph type="pic" sz="quarter" idx="11"/>
          </p:nvPr>
        </p:nvPicPr>
        <p:blipFill>
          <a:blip r:embed="rId2" cstate="email">
            <a:extLst>
              <a:ext uri="{28A0092B-C50C-407E-A947-70E740481C1C}">
                <a14:useLocalDpi xmlns:a14="http://schemas.microsoft.com/office/drawing/2010/main"/>
              </a:ext>
            </a:extLst>
          </a:blip>
          <a:srcRect/>
          <a:stretch/>
        </p:blipFill>
        <p:spPr>
          <a:xfrm>
            <a:off x="6936000" y="0"/>
            <a:ext cx="5256000" cy="6858000"/>
          </a:xfrm>
        </p:spPr>
      </p:pic>
      <p:sp>
        <p:nvSpPr>
          <p:cNvPr id="3" name="Rubrik 2">
            <a:extLst>
              <a:ext uri="{FF2B5EF4-FFF2-40B4-BE49-F238E27FC236}">
                <a16:creationId xmlns:a16="http://schemas.microsoft.com/office/drawing/2014/main" id="{3537B551-22CB-C4E9-5FD9-44EEE5D69692}"/>
              </a:ext>
            </a:extLst>
          </p:cNvPr>
          <p:cNvSpPr>
            <a:spLocks noGrp="1"/>
          </p:cNvSpPr>
          <p:nvPr>
            <p:ph type="title"/>
          </p:nvPr>
        </p:nvSpPr>
        <p:spPr/>
        <p:txBody>
          <a:bodyPr/>
          <a:lstStyle/>
          <a:p>
            <a:r>
              <a:rPr lang="sv-SE" dirty="0"/>
              <a:t>Befolkning och geografi</a:t>
            </a:r>
          </a:p>
        </p:txBody>
      </p:sp>
      <p:sp>
        <p:nvSpPr>
          <p:cNvPr id="4" name="Platshållare för text 3">
            <a:extLst>
              <a:ext uri="{FF2B5EF4-FFF2-40B4-BE49-F238E27FC236}">
                <a16:creationId xmlns:a16="http://schemas.microsoft.com/office/drawing/2014/main" id="{42FBBF6C-40F0-16CE-FA49-C392E9F0D7C1}"/>
              </a:ext>
            </a:extLst>
          </p:cNvPr>
          <p:cNvSpPr>
            <a:spLocks noGrp="1"/>
          </p:cNvSpPr>
          <p:nvPr>
            <p:ph type="body" sz="quarter" idx="10"/>
          </p:nvPr>
        </p:nvSpPr>
        <p:spPr/>
        <p:txBody>
          <a:bodyPr/>
          <a:lstStyle/>
          <a:p>
            <a:r>
              <a:rPr lang="sv-SE" sz="1400" dirty="0">
                <a:latin typeface="Arial" panose="020B0604020202020204" pitchFamily="34" charset="0"/>
                <a:ea typeface="ＭＳ Ｐゴシック"/>
                <a:cs typeface="Arial" panose="020B0604020202020204" pitchFamily="34" charset="0"/>
              </a:rPr>
              <a:t>Lidköping är en välkomnande och hållbar kommun. Här bor ungefär 40 000 personer och vårt mål är att vara 50 000 invånare år 2045. Förutom att vi finns på vackra västgötaslätten har vi också en 22 mil lång kust med magiska badplatser och tusentals öar.</a:t>
            </a:r>
            <a:endParaRPr lang="sv-SE" dirty="0"/>
          </a:p>
        </p:txBody>
      </p:sp>
    </p:spTree>
    <p:extLst>
      <p:ext uri="{BB962C8B-B14F-4D97-AF65-F5344CB8AC3E}">
        <p14:creationId xmlns:p14="http://schemas.microsoft.com/office/powerpoint/2010/main" val="3471563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A3B20729-2D3A-56E5-9302-3D0F0F4EB10D}"/>
              </a:ext>
            </a:extLst>
          </p:cNvPr>
          <p:cNvSpPr>
            <a:spLocks noGrp="1"/>
          </p:cNvSpPr>
          <p:nvPr>
            <p:ph type="title"/>
          </p:nvPr>
        </p:nvSpPr>
        <p:spPr/>
        <p:txBody>
          <a:bodyPr/>
          <a:lstStyle/>
          <a:p>
            <a:r>
              <a:rPr lang="sv-SE" dirty="0"/>
              <a:t>Årets superkommun</a:t>
            </a:r>
          </a:p>
        </p:txBody>
      </p:sp>
      <p:sp>
        <p:nvSpPr>
          <p:cNvPr id="4" name="Platshållare för text 3">
            <a:extLst>
              <a:ext uri="{FF2B5EF4-FFF2-40B4-BE49-F238E27FC236}">
                <a16:creationId xmlns:a16="http://schemas.microsoft.com/office/drawing/2014/main" id="{362733DC-3FD4-0574-43CE-67A6EDC9A3F5}"/>
              </a:ext>
            </a:extLst>
          </p:cNvPr>
          <p:cNvSpPr>
            <a:spLocks noGrp="1"/>
          </p:cNvSpPr>
          <p:nvPr>
            <p:ph type="body" sz="quarter" idx="10"/>
          </p:nvPr>
        </p:nvSpPr>
        <p:spPr/>
        <p:txBody>
          <a:bodyPr vert="horz" lIns="91440" tIns="45720" rIns="91440" bIns="45720" rtlCol="0" anchor="t">
            <a:normAutofit/>
          </a:bodyPr>
          <a:lstStyle/>
          <a:p>
            <a:pPr marL="0" indent="0">
              <a:buFont typeface="Arial" panose="020B0604020202020204" pitchFamily="34" charset="0"/>
              <a:buNone/>
            </a:pPr>
            <a:r>
              <a:rPr lang="sv-SE" sz="1400" dirty="0">
                <a:latin typeface="Arial"/>
                <a:cs typeface="Arial"/>
              </a:rPr>
              <a:t>I konkurrens med alla Sveriges övriga kommuner i vår storlek utsåg tidskriften Dagens Samhälle Lidköping till Årets superkommun 2022. 2023 blev det silver, 2024 och 2025 en bronsplacering.</a:t>
            </a:r>
            <a:endParaRPr lang="en-US" dirty="0">
              <a:latin typeface="Arial"/>
              <a:cs typeface="Arial"/>
            </a:endParaRPr>
          </a:p>
          <a:p>
            <a:endParaRPr lang="sv-SE" dirty="0">
              <a:latin typeface="Arial"/>
              <a:cs typeface="Arial"/>
            </a:endParaRPr>
          </a:p>
          <a:p>
            <a:r>
              <a:rPr lang="sv-SE" sz="1400" dirty="0">
                <a:latin typeface="Arial"/>
                <a:cs typeface="Arial"/>
              </a:rPr>
              <a:t>Över 140 olika mätpunkter inom skola, barnomsorg och äldreomsorg, ekonomi och arbetsmarknad ligger till grund för utnämningen och även ett allt bättre kulturliv och fina fritidsmöjligheter ingår i mätningen.</a:t>
            </a:r>
            <a:endParaRPr lang="sv-SE" dirty="0">
              <a:latin typeface="Arial"/>
              <a:cs typeface="Arial"/>
            </a:endParaRPr>
          </a:p>
          <a:p>
            <a:endParaRPr lang="sv-SE" dirty="0"/>
          </a:p>
        </p:txBody>
      </p:sp>
      <p:pic>
        <p:nvPicPr>
          <p:cNvPr id="12" name="Bildobjekt 11" descr="En bild som visar utomhus, klädsel, person, vatten&#10;&#10;AI-genererat innehåll kan vara felaktigt.">
            <a:extLst>
              <a:ext uri="{FF2B5EF4-FFF2-40B4-BE49-F238E27FC236}">
                <a16:creationId xmlns:a16="http://schemas.microsoft.com/office/drawing/2014/main" id="{8D67A3CA-FA05-39A5-FDC0-504145DCB17D}"/>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935998" y="0"/>
            <a:ext cx="5256001" cy="6858000"/>
          </a:xfrm>
          <a:prstGeom prst="rect">
            <a:avLst/>
          </a:prstGeom>
        </p:spPr>
      </p:pic>
      <p:pic>
        <p:nvPicPr>
          <p:cNvPr id="5" name="Bildobjekt 4" descr="En bild som visar text, Teckensnitt, logotyp, symbol&#10;&#10;AI-genererat innehåll kan vara felaktigt.">
            <a:extLst>
              <a:ext uri="{FF2B5EF4-FFF2-40B4-BE49-F238E27FC236}">
                <a16:creationId xmlns:a16="http://schemas.microsoft.com/office/drawing/2014/main" id="{A1E920B9-01FD-5A08-C45F-7987DA115ABE}"/>
              </a:ext>
            </a:extLst>
          </p:cNvPr>
          <p:cNvPicPr>
            <a:picLocks noChangeAspect="1"/>
          </p:cNvPicPr>
          <p:nvPr/>
        </p:nvPicPr>
        <p:blipFill>
          <a:blip r:embed="rId3"/>
          <a:stretch>
            <a:fillRect/>
          </a:stretch>
        </p:blipFill>
        <p:spPr>
          <a:xfrm>
            <a:off x="7448069" y="360513"/>
            <a:ext cx="2640376" cy="2221558"/>
          </a:xfrm>
          <a:prstGeom prst="rect">
            <a:avLst/>
          </a:prstGeom>
        </p:spPr>
      </p:pic>
    </p:spTree>
    <p:extLst>
      <p:ext uri="{BB962C8B-B14F-4D97-AF65-F5344CB8AC3E}">
        <p14:creationId xmlns:p14="http://schemas.microsoft.com/office/powerpoint/2010/main" val="2495396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1E82F74A-62BB-6C76-CA79-7CD3ED397D64}"/>
              </a:ext>
            </a:extLst>
          </p:cNvPr>
          <p:cNvSpPr>
            <a:spLocks noGrp="1"/>
          </p:cNvSpPr>
          <p:nvPr>
            <p:ph type="title"/>
          </p:nvPr>
        </p:nvSpPr>
        <p:spPr/>
        <p:txBody>
          <a:bodyPr/>
          <a:lstStyle/>
          <a:p>
            <a:r>
              <a:rPr lang="sv-SE" dirty="0"/>
              <a:t>Medarbetare</a:t>
            </a:r>
          </a:p>
        </p:txBody>
      </p:sp>
      <p:sp>
        <p:nvSpPr>
          <p:cNvPr id="4" name="Platshållare för text 3">
            <a:extLst>
              <a:ext uri="{FF2B5EF4-FFF2-40B4-BE49-F238E27FC236}">
                <a16:creationId xmlns:a16="http://schemas.microsoft.com/office/drawing/2014/main" id="{2ED3DD93-469B-D078-EA9C-F25B93E638D3}"/>
              </a:ext>
            </a:extLst>
          </p:cNvPr>
          <p:cNvSpPr>
            <a:spLocks noGrp="1"/>
          </p:cNvSpPr>
          <p:nvPr>
            <p:ph type="body" sz="quarter" idx="10"/>
          </p:nvPr>
        </p:nvSpPr>
        <p:spPr/>
        <p:txBody>
          <a:bodyPr/>
          <a:lstStyle/>
          <a:p>
            <a:r>
              <a:rPr lang="sv-SE" sz="1400" dirty="0">
                <a:latin typeface="Arial" panose="020B0604020202020204" pitchFamily="34" charset="0"/>
                <a:cs typeface="Arial" panose="020B0604020202020204" pitchFamily="34" charset="0"/>
              </a:rPr>
              <a:t>I Lidköpings kommun arbetar ungefär 4,500 medarbetare. </a:t>
            </a:r>
            <a:br>
              <a:rPr lang="sv-SE" sz="1400" dirty="0">
                <a:latin typeface="Arial" panose="020B0604020202020204" pitchFamily="34" charset="0"/>
                <a:cs typeface="Arial" panose="020B0604020202020204" pitchFamily="34" charset="0"/>
              </a:rPr>
            </a:br>
            <a:r>
              <a:rPr lang="sv-SE" sz="1400" dirty="0">
                <a:latin typeface="Arial" panose="020B0604020202020204" pitchFamily="34" charset="0"/>
                <a:cs typeface="Arial" panose="020B0604020202020204" pitchFamily="34" charset="0"/>
              </a:rPr>
              <a:t>Vi arbetar för våra invånares bästa.</a:t>
            </a:r>
          </a:p>
          <a:p>
            <a:endParaRPr lang="sv-SE" dirty="0"/>
          </a:p>
        </p:txBody>
      </p:sp>
      <p:pic>
        <p:nvPicPr>
          <p:cNvPr id="10" name="Platshållare för bild 9" descr="En bild som visar utomhus, träd, växt, person&#10;&#10;AI-genererat innehåll kan vara felaktigt.">
            <a:extLst>
              <a:ext uri="{FF2B5EF4-FFF2-40B4-BE49-F238E27FC236}">
                <a16:creationId xmlns:a16="http://schemas.microsoft.com/office/drawing/2014/main" id="{72A28A5F-B0A2-6E90-EF8D-1A445A4C5F3C}"/>
              </a:ext>
            </a:extLst>
          </p:cNvPr>
          <p:cNvPicPr>
            <a:picLocks noGrp="1" noChangeAspect="1"/>
          </p:cNvPicPr>
          <p:nvPr>
            <p:ph type="pic" sz="quarter" idx="11"/>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379343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7870BE29-B0E0-BE7F-EA9C-713E98A8080E}"/>
              </a:ext>
            </a:extLst>
          </p:cNvPr>
          <p:cNvSpPr>
            <a:spLocks noGrp="1"/>
          </p:cNvSpPr>
          <p:nvPr>
            <p:ph type="title"/>
          </p:nvPr>
        </p:nvSpPr>
        <p:spPr/>
        <p:txBody>
          <a:bodyPr/>
          <a:lstStyle/>
          <a:p>
            <a:r>
              <a:rPr lang="sv-SE" dirty="0"/>
              <a:t>Stöd och omsorg</a:t>
            </a:r>
          </a:p>
        </p:txBody>
      </p:sp>
      <p:sp>
        <p:nvSpPr>
          <p:cNvPr id="4" name="Platshållare för text 3">
            <a:extLst>
              <a:ext uri="{FF2B5EF4-FFF2-40B4-BE49-F238E27FC236}">
                <a16:creationId xmlns:a16="http://schemas.microsoft.com/office/drawing/2014/main" id="{5B459E15-B650-EDEE-2665-7C0FE1460D08}"/>
              </a:ext>
            </a:extLst>
          </p:cNvPr>
          <p:cNvSpPr>
            <a:spLocks noGrp="1"/>
          </p:cNvSpPr>
          <p:nvPr>
            <p:ph type="body" sz="quarter" idx="10"/>
          </p:nvPr>
        </p:nvSpPr>
        <p:spPr/>
        <p:txBody>
          <a:bodyPr/>
          <a:lstStyle/>
          <a:p>
            <a:r>
              <a:rPr lang="sv-SE" sz="1400" dirty="0">
                <a:latin typeface="Arial" panose="020B0604020202020204" pitchFamily="34" charset="0"/>
                <a:ea typeface="ＭＳ Ｐゴシック"/>
                <a:cs typeface="Arial" panose="020B0604020202020204" pitchFamily="34" charset="0"/>
              </a:rPr>
              <a:t>Vi tar hand om dig som bor i Lidköpings kommun. Det gör vi på många olika sätt, årets alla dagar och dygnets alla timmar. Vi vill </a:t>
            </a:r>
          </a:p>
          <a:p>
            <a:r>
              <a:rPr lang="sv-SE" sz="1400" dirty="0">
                <a:latin typeface="Arial" panose="020B0604020202020204" pitchFamily="34" charset="0"/>
                <a:ea typeface="ＭＳ Ｐゴシック"/>
                <a:cs typeface="Arial" panose="020B0604020202020204" pitchFamily="34" charset="0"/>
              </a:rPr>
              <a:t>ge bästa möjliga vård och stöd och det visar sig i de goda betyg </a:t>
            </a:r>
          </a:p>
          <a:p>
            <a:r>
              <a:rPr lang="sv-SE" sz="1400" dirty="0">
                <a:latin typeface="Arial" panose="020B0604020202020204" pitchFamily="34" charset="0"/>
                <a:ea typeface="ＭＳ Ｐゴシック"/>
                <a:cs typeface="Arial" panose="020B0604020202020204" pitchFamily="34" charset="0"/>
              </a:rPr>
              <a:t>som vi får i brukarundersökningar. </a:t>
            </a:r>
            <a:endParaRPr lang="sv-SE" sz="1400" dirty="0">
              <a:latin typeface="Arial" panose="020B0604020202020204" pitchFamily="34" charset="0"/>
              <a:cs typeface="Arial" panose="020B0604020202020204" pitchFamily="34" charset="0"/>
            </a:endParaRPr>
          </a:p>
          <a:p>
            <a:endParaRPr lang="sv-SE" dirty="0"/>
          </a:p>
        </p:txBody>
      </p:sp>
      <p:pic>
        <p:nvPicPr>
          <p:cNvPr id="9" name="Platshållare för bild 8" descr="En bild som visar person, klädsel, inomhus, vägg&#10;&#10;AI-genererat innehåll kan vara felaktigt.">
            <a:extLst>
              <a:ext uri="{FF2B5EF4-FFF2-40B4-BE49-F238E27FC236}">
                <a16:creationId xmlns:a16="http://schemas.microsoft.com/office/drawing/2014/main" id="{EB7CC565-B166-D53F-5AE6-459B628C3A2E}"/>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p:blipFill>
        <p:spPr>
          <a:xfrm>
            <a:off x="7063591" y="0"/>
            <a:ext cx="5256000" cy="6858000"/>
          </a:xfrm>
        </p:spPr>
      </p:pic>
    </p:spTree>
    <p:extLst>
      <p:ext uri="{BB962C8B-B14F-4D97-AF65-F5344CB8AC3E}">
        <p14:creationId xmlns:p14="http://schemas.microsoft.com/office/powerpoint/2010/main" val="3242244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1D160703-8C96-D305-A098-A42B5C34801C}"/>
              </a:ext>
            </a:extLst>
          </p:cNvPr>
          <p:cNvSpPr>
            <a:spLocks noGrp="1"/>
          </p:cNvSpPr>
          <p:nvPr>
            <p:ph type="title"/>
          </p:nvPr>
        </p:nvSpPr>
        <p:spPr/>
        <p:txBody>
          <a:bodyPr/>
          <a:lstStyle/>
          <a:p>
            <a:r>
              <a:rPr lang="sv-SE" dirty="0"/>
              <a:t>Utbildningsmöjligheter</a:t>
            </a:r>
          </a:p>
        </p:txBody>
      </p:sp>
      <p:sp>
        <p:nvSpPr>
          <p:cNvPr id="4" name="Platshållare för text 3">
            <a:extLst>
              <a:ext uri="{FF2B5EF4-FFF2-40B4-BE49-F238E27FC236}">
                <a16:creationId xmlns:a16="http://schemas.microsoft.com/office/drawing/2014/main" id="{34D7BC56-AFB9-7D1C-2175-AEA74D44D24E}"/>
              </a:ext>
            </a:extLst>
          </p:cNvPr>
          <p:cNvSpPr>
            <a:spLocks noGrp="1"/>
          </p:cNvSpPr>
          <p:nvPr>
            <p:ph type="body" sz="quarter" idx="10"/>
          </p:nvPr>
        </p:nvSpPr>
        <p:spPr/>
        <p:txBody>
          <a:bodyPr vert="horz" lIns="91440" tIns="45720" rIns="91440" bIns="45720" rtlCol="0" anchor="t">
            <a:normAutofit/>
          </a:bodyPr>
          <a:lstStyle/>
          <a:p>
            <a:r>
              <a:rPr lang="sv-SE" sz="1400">
                <a:latin typeface="Arial"/>
                <a:ea typeface="ＭＳ Ｐゴシック"/>
                <a:cs typeface="Arial"/>
              </a:rPr>
              <a:t>Vi har erkänt god kvalitet i våra förskolor och grundskolor. Dessutom finns De la </a:t>
            </a:r>
            <a:r>
              <a:rPr lang="sv-SE" sz="1400" err="1">
                <a:latin typeface="Arial"/>
                <a:ea typeface="ＭＳ Ｐゴシック"/>
                <a:cs typeface="Arial"/>
              </a:rPr>
              <a:t>Gardiegymnasiet</a:t>
            </a:r>
            <a:r>
              <a:rPr lang="sv-SE" sz="1400">
                <a:latin typeface="Arial"/>
                <a:ea typeface="ＭＳ Ｐゴシック"/>
                <a:cs typeface="Arial"/>
              </a:rPr>
              <a:t>, en av </a:t>
            </a:r>
            <a:r>
              <a:rPr lang="sv-SE" sz="1400">
                <a:latin typeface="Arial"/>
                <a:ea typeface="Calibri"/>
                <a:cs typeface="Arial"/>
              </a:rPr>
              <a:t>Sveriges </a:t>
            </a:r>
            <a:r>
              <a:rPr lang="sv-SE" sz="1400">
                <a:latin typeface="Arial"/>
                <a:ea typeface="ＭＳ Ｐゴシック"/>
                <a:cs typeface="Arial"/>
              </a:rPr>
              <a:t>största gymnasieskolor. </a:t>
            </a:r>
            <a:br>
              <a:rPr lang="sv-SE" sz="1400" dirty="0">
                <a:latin typeface="Arial" panose="020B0604020202020204" pitchFamily="34" charset="0"/>
                <a:ea typeface="ＭＳ Ｐゴシック"/>
                <a:cs typeface="Arial" panose="020B0604020202020204" pitchFamily="34" charset="0"/>
              </a:rPr>
            </a:br>
            <a:br>
              <a:rPr lang="sv-SE" sz="1400" dirty="0">
                <a:latin typeface="Arial" panose="020B0604020202020204" pitchFamily="34" charset="0"/>
                <a:ea typeface="ＭＳ Ｐゴシック"/>
                <a:cs typeface="Arial" panose="020B0604020202020204" pitchFamily="34" charset="0"/>
              </a:rPr>
            </a:br>
            <a:r>
              <a:rPr lang="sv-SE" sz="1400">
                <a:latin typeface="Arial"/>
                <a:ea typeface="ＭＳ Ｐゴシック"/>
                <a:cs typeface="Arial"/>
              </a:rPr>
              <a:t>Utbildningsmöjligheterna tar inte slut där. På Campus västra Skaraborg kan du utbilda dig på grund-, gymnasie-, yrkeshögskole- och högskolenivå.</a:t>
            </a:r>
            <a:endParaRPr lang="sv-SE" sz="1400">
              <a:latin typeface="Arial"/>
              <a:cs typeface="Arial"/>
            </a:endParaRPr>
          </a:p>
          <a:p>
            <a:endParaRPr lang="sv-SE" dirty="0"/>
          </a:p>
        </p:txBody>
      </p:sp>
      <p:pic>
        <p:nvPicPr>
          <p:cNvPr id="13" name="Platshållare för bild 12" descr="En bild som visar Människoansikte, person, klädsel, person&#10;&#10;AI-genererat innehåll kan vara felaktigt.">
            <a:extLst>
              <a:ext uri="{FF2B5EF4-FFF2-40B4-BE49-F238E27FC236}">
                <a16:creationId xmlns:a16="http://schemas.microsoft.com/office/drawing/2014/main" id="{920D0F90-5B45-06C3-3C81-927B5FEE311C}"/>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p:blipFill>
        <p:spPr>
          <a:xfrm>
            <a:off x="6936000" y="0"/>
            <a:ext cx="5256000" cy="6858000"/>
          </a:xfrm>
        </p:spPr>
      </p:pic>
    </p:spTree>
    <p:extLst>
      <p:ext uri="{BB962C8B-B14F-4D97-AF65-F5344CB8AC3E}">
        <p14:creationId xmlns:p14="http://schemas.microsoft.com/office/powerpoint/2010/main" val="1892899344"/>
      </p:ext>
    </p:extLst>
  </p:cSld>
  <p:clrMapOvr>
    <a:masterClrMapping/>
  </p:clrMapOvr>
</p:sld>
</file>

<file path=ppt/theme/theme1.xml><?xml version="1.0" encoding="utf-8"?>
<a:theme xmlns:a="http://schemas.openxmlformats.org/drawingml/2006/main" name="Office-tema">
  <a:themeElements>
    <a:clrScheme name="LK colors">
      <a:dk1>
        <a:srgbClr val="000000"/>
      </a:dk1>
      <a:lt1>
        <a:srgbClr val="FFFFFF"/>
      </a:lt1>
      <a:dk2>
        <a:srgbClr val="363B68"/>
      </a:dk2>
      <a:lt2>
        <a:srgbClr val="C9DFEE"/>
      </a:lt2>
      <a:accent1>
        <a:srgbClr val="F8EAA3"/>
      </a:accent1>
      <a:accent2>
        <a:srgbClr val="1D5B4D"/>
      </a:accent2>
      <a:accent3>
        <a:srgbClr val="F1D9EA"/>
      </a:accent3>
      <a:accent4>
        <a:srgbClr val="F7D463"/>
      </a:accent4>
      <a:accent5>
        <a:srgbClr val="C9E0EE"/>
      </a:accent5>
      <a:accent6>
        <a:srgbClr val="A33033"/>
      </a:accent6>
      <a:hlink>
        <a:srgbClr val="363B68"/>
      </a:hlink>
      <a:folHlink>
        <a:srgbClr val="838AC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F944606E-C7DA-4909-B2E1-198044F92A82}" vid="{BBEC3F24-5A54-49AF-BCEA-C0EE279E0502}"/>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dd50595-4a11-4a0b-b157-5d6ce9f37ba1" xsi:nil="true"/>
    <lcf76f155ced4ddcb4097134ff3c332f xmlns="278fb33e-284d-4b26-a130-66a9a8269c4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4F613C3B1FC4A841BE7447E6128F52D6" ma:contentTypeVersion="19" ma:contentTypeDescription="Skapa ett nytt dokument." ma:contentTypeScope="" ma:versionID="b800dbcaaeffbe0abb5ab590628208b6">
  <xsd:schema xmlns:xsd="http://www.w3.org/2001/XMLSchema" xmlns:xs="http://www.w3.org/2001/XMLSchema" xmlns:p="http://schemas.microsoft.com/office/2006/metadata/properties" xmlns:ns2="278fb33e-284d-4b26-a130-66a9a8269c41" xmlns:ns3="edd50595-4a11-4a0b-b157-5d6ce9f37ba1" targetNamespace="http://schemas.microsoft.com/office/2006/metadata/properties" ma:root="true" ma:fieldsID="01d89806d21ec3de4f3da57ae11f0e64" ns2:_="" ns3:_="">
    <xsd:import namespace="278fb33e-284d-4b26-a130-66a9a8269c41"/>
    <xsd:import namespace="edd50595-4a11-4a0b-b157-5d6ce9f37ba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8fb33e-284d-4b26-a130-66a9a8269c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eringar" ma:readOnly="false" ma:fieldId="{5cf76f15-5ced-4ddc-b409-7134ff3c332f}" ma:taxonomyMulti="true" ma:sspId="d6674a03-fca0-419c-8f99-7af4d29c98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dd50595-4a11-4a0b-b157-5d6ce9f37ba1" elementFormDefault="qualified">
    <xsd:import namespace="http://schemas.microsoft.com/office/2006/documentManagement/types"/>
    <xsd:import namespace="http://schemas.microsoft.com/office/infopath/2007/PartnerControls"/>
    <xsd:element name="SharedWithUsers" ma:index="19"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at med information" ma:internalName="SharedWithDetails" ma:readOnly="true">
      <xsd:simpleType>
        <xsd:restriction base="dms:Note">
          <xsd:maxLength value="255"/>
        </xsd:restriction>
      </xsd:simpleType>
    </xsd:element>
    <xsd:element name="TaxCatchAll" ma:index="23" nillable="true" ma:displayName="Taxonomy Catch All Column" ma:hidden="true" ma:list="{e1819569-db0c-4542-b27a-c51a0e973c2c}" ma:internalName="TaxCatchAll" ma:showField="CatchAllData" ma:web="edd50595-4a11-4a0b-b157-5d6ce9f37b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D34CEBE-0B83-49C4-A179-0A83811ADA16}">
  <ds:schemaRefs>
    <ds:schemaRef ds:uri="http://purl.org/dc/dcmitype/"/>
    <ds:schemaRef ds:uri="http://schemas.microsoft.com/office/2006/metadata/properties"/>
    <ds:schemaRef ds:uri="http://purl.org/dc/terms/"/>
    <ds:schemaRef ds:uri="http://schemas.microsoft.com/office/2006/documentManagement/types"/>
    <ds:schemaRef ds:uri="http://purl.org/dc/elements/1.1/"/>
    <ds:schemaRef ds:uri="http://schemas.microsoft.com/office/infopath/2007/PartnerControls"/>
    <ds:schemaRef ds:uri="http://www.w3.org/XML/1998/namespace"/>
    <ds:schemaRef ds:uri="278fb33e-284d-4b26-a130-66a9a8269c41"/>
    <ds:schemaRef ds:uri="edd50595-4a11-4a0b-b157-5d6ce9f37ba1"/>
    <ds:schemaRef ds:uri="http://schemas.openxmlformats.org/package/2006/metadata/core-properties"/>
  </ds:schemaRefs>
</ds:datastoreItem>
</file>

<file path=customXml/itemProps2.xml><?xml version="1.0" encoding="utf-8"?>
<ds:datastoreItem xmlns:ds="http://schemas.openxmlformats.org/officeDocument/2006/customXml" ds:itemID="{EF7718FC-8788-4AB4-B429-E185A8635A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8fb33e-284d-4b26-a130-66a9a8269c41"/>
    <ds:schemaRef ds:uri="edd50595-4a11-4a0b-b157-5d6ce9f37b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9A9A9D8-DF14-4944-B141-C722659F9FE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9329</TotalTime>
  <Words>1115</Words>
  <Application>Microsoft Office PowerPoint</Application>
  <PresentationFormat>Bredbild</PresentationFormat>
  <Paragraphs>83</Paragraphs>
  <Slides>19</Slides>
  <Notes>9</Notes>
  <HiddenSlides>0</HiddenSlides>
  <MMClips>1</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19</vt:i4>
      </vt:variant>
    </vt:vector>
  </HeadingPairs>
  <TitlesOfParts>
    <vt:vector size="24" baseType="lpstr">
      <vt:lpstr>Arial</vt:lpstr>
      <vt:lpstr>Calibri</vt:lpstr>
      <vt:lpstr>Inter</vt:lpstr>
      <vt:lpstr>Public Sans</vt:lpstr>
      <vt:lpstr>Office-tema</vt:lpstr>
      <vt:lpstr>Lidköpings kommun</vt:lpstr>
      <vt:lpstr>PowerPoint-presentation</vt:lpstr>
      <vt:lpstr>PowerPoint-presentation</vt:lpstr>
      <vt:lpstr>PowerPoint-presentation</vt:lpstr>
      <vt:lpstr>Befolkning och geografi</vt:lpstr>
      <vt:lpstr>Årets superkommun</vt:lpstr>
      <vt:lpstr>Medarbetare</vt:lpstr>
      <vt:lpstr>Stöd och omsorg</vt:lpstr>
      <vt:lpstr>Utbildningsmöjligheter</vt:lpstr>
      <vt:lpstr>Variationsrik bebyggelse</vt:lpstr>
      <vt:lpstr>Vi bygger för framtiden</vt:lpstr>
      <vt:lpstr>Aktiv fritid</vt:lpstr>
      <vt:lpstr>Idrott och föreningsliv</vt:lpstr>
      <vt:lpstr>Lidköping –  en historierik stad</vt:lpstr>
      <vt:lpstr>Kultur och evenemang</vt:lpstr>
      <vt:lpstr>Torget –  en mötesplats</vt:lpstr>
      <vt:lpstr>Arbeta i Lidköping</vt:lpstr>
      <vt:lpstr>Näringsliv och etableringsmöjligheter</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Kerstin Hedfors</dc:creator>
  <cp:lastModifiedBy>Anna Ekefri</cp:lastModifiedBy>
  <cp:revision>10</cp:revision>
  <dcterms:created xsi:type="dcterms:W3CDTF">2025-05-02T08:37:35Z</dcterms:created>
  <dcterms:modified xsi:type="dcterms:W3CDTF">2026-01-09T09:39:06Z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0x0101004F613C3B1FC4A841BE7447E6128F52D6</vt:lpwstr>
  </property>
  <property fmtid="{D5CDD505-2E9C-101B-9397-08002B2CF9AE}" pid="3" name="MediaServiceImageTags">
    <vt:lpwstr/>
  </property>
</Properties>
</file>